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jpg"/>
  <Override PartName="/ppt/media/image6.jpg" ContentType="image/jpg"/>
  <Override PartName="/ppt/media/image12.jpg" ContentType="image/jpg"/>
  <Override PartName="/ppt/media/image15.jpg" ContentType="image/jpg"/>
  <Override PartName="/ppt/media/image17.jpg" ContentType="image/jpg"/>
  <Override PartName="/ppt/media/image19.jpg" ContentType="image/jpg"/>
  <Override PartName="/ppt/media/image22.jpg" ContentType="image/jpg"/>
  <Override PartName="/ppt/media/image23.jpg" ContentType="image/jpg"/>
  <Override PartName="/ppt/media/image24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90" r:id="rId2"/>
    <p:sldId id="29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presProps" Target="presProps.xml" /><Relationship Id="rId40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notesMaster" Target="notesMasters/notesMaster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E8536-C690-994D-BC6B-C4E8CBBB272F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1D7D2-EA2B-914A-99E0-260D1C768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54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E22C-2DC9-4D9D-BE2D-CAADD292D7F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4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00" b="1" i="0" u="sng">
                <a:solidFill>
                  <a:srgbClr val="781F6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rtlCol="0" anchor="b">
            <a:normAutofit/>
          </a:bodyPr>
          <a:lstStyle>
            <a:lvl1pPr algn="r">
              <a:defRPr sz="8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 rtlCol="0"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6F797928-7017-4DFA-B2C1-5CC948C9E03B}" type="datetime1">
              <a:rPr lang="en-GB" noProof="0" smtClean="0"/>
              <a:t>24/04/2024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 rtlCol="0"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8968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52B8EB-A9C4-40F0-8632-8E2919029F97}" type="datetime1">
              <a:rPr lang="en-GB" noProof="0" smtClean="0"/>
              <a:t>24/04/2024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891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2F0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6554" y="66273"/>
            <a:ext cx="10377170" cy="1595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8809" y="1471603"/>
            <a:ext cx="10792460" cy="46120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 u="sng">
                <a:solidFill>
                  <a:srgbClr val="781F6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6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4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5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5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stories/tech_mahindra123/3348688093031930806?utm_source=ig_story_item_share&amp;igsh=ZDY3azFxbGpybXdj" TargetMode="External" /><Relationship Id="rId2" Type="http://schemas.openxmlformats.org/officeDocument/2006/relationships/hyperlink" Target="https://www.instagram.com/invites/contact/?i=1pd1rky9ygads&amp;utm_content=sfqqj3k" TargetMode="Externa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3.xml" /><Relationship Id="rId5" Type="http://schemas.openxmlformats.org/officeDocument/2006/relationships/image" Target="../media/image6.jpg" /><Relationship Id="rId4" Type="http://schemas.openxmlformats.org/officeDocument/2006/relationships/image" Target="../media/image5.png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9.jpg" /><Relationship Id="rId4" Type="http://schemas.openxmlformats.org/officeDocument/2006/relationships/image" Target="../media/image18.png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hyperlink" Target="https://www.instagram.com/invites/contact/?i=1pd1rky9ygads&amp;utm_content=sfqqj3k" TargetMode="External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 /><Relationship Id="rId2" Type="http://schemas.openxmlformats.org/officeDocument/2006/relationships/image" Target="../media/image23.jpg" /><Relationship Id="rId1" Type="http://schemas.openxmlformats.org/officeDocument/2006/relationships/slideLayout" Target="../slideLayouts/slideLayout4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te-IN" sz="5400" b="1" dirty="0">
                <a:solidFill>
                  <a:srgbClr val="002060"/>
                </a:solidFill>
                <a:latin typeface="Britannic Bold" panose="020B0903060703020204" pitchFamily="34" charset="0"/>
                <a:ea typeface="Perpetua Titling MT" panose="02000000000000000000" pitchFamily="2" charset="0"/>
              </a:rPr>
              <a:t>Digital marketing Project on </a:t>
            </a:r>
            <a:br>
              <a:rPr lang="te-IN" sz="5400" b="1" dirty="0">
                <a:solidFill>
                  <a:srgbClr val="002060"/>
                </a:solidFill>
                <a:latin typeface="Britannic Bold" panose="020B0903060703020204" pitchFamily="34" charset="0"/>
                <a:ea typeface="Perpetua Titling MT" panose="02000000000000000000" pitchFamily="2" charset="0"/>
              </a:rPr>
            </a:br>
            <a:r>
              <a:rPr lang="te-IN" sz="5400" b="1" dirty="0">
                <a:solidFill>
                  <a:srgbClr val="002060"/>
                </a:solidFill>
                <a:latin typeface="Britannic Bold" panose="020B0903060703020204" pitchFamily="34" charset="0"/>
                <a:ea typeface="Perpetua Titling MT" panose="02000000000000000000" pitchFamily="2" charset="0"/>
              </a:rPr>
              <a:t>Techmahindra </a:t>
            </a:r>
            <a:endParaRPr lang="en-GB" sz="5400" b="1" dirty="0">
              <a:solidFill>
                <a:srgbClr val="002060"/>
              </a:solidFill>
              <a:latin typeface="Britannic Bold" panose="020B0903060703020204" pitchFamily="34" charset="0"/>
              <a:ea typeface="Perpetua Titling M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345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4339" y="167639"/>
            <a:ext cx="512445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u="sng" spc="2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Co</a:t>
            </a:r>
            <a:r>
              <a:rPr sz="4400" b="1" u="sng" spc="5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m</a:t>
            </a:r>
            <a:r>
              <a:rPr sz="4400" b="1" u="sng" spc="-2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p</a:t>
            </a:r>
            <a:r>
              <a:rPr sz="4400" b="1" u="sng" spc="-24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e</a:t>
            </a:r>
            <a:r>
              <a:rPr sz="4400" b="1" u="sng" spc="-25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t</a:t>
            </a:r>
            <a:r>
              <a:rPr sz="4400" b="1" u="sng" spc="-22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ito</a:t>
            </a:r>
            <a:r>
              <a:rPr sz="4400" b="1" u="sng" spc="-36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r</a:t>
            </a:r>
            <a:r>
              <a:rPr sz="4400" b="1" u="sng" spc="-68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17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A</a:t>
            </a:r>
            <a:r>
              <a:rPr sz="4400" b="1" u="sng" spc="-19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n</a:t>
            </a:r>
            <a:r>
              <a:rPr sz="4400" b="1" u="sng" spc="-1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a</a:t>
            </a:r>
            <a:r>
              <a:rPr sz="4400" b="1" u="sng" spc="-9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l</a:t>
            </a:r>
            <a:r>
              <a:rPr sz="4400" b="1" u="sng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y</a:t>
            </a:r>
            <a:r>
              <a:rPr sz="4400" b="1" u="sng" spc="2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s</a:t>
            </a:r>
            <a:r>
              <a:rPr sz="4400" b="1" u="sng" spc="-254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4400" b="1" u="sng" spc="24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s</a:t>
            </a:r>
            <a:r>
              <a:rPr sz="4400" b="1" u="sng" spc="-56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459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: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8500" y="776605"/>
            <a:ext cx="11121390" cy="554609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285" dirty="0">
                <a:solidFill>
                  <a:srgbClr val="6F2F9F"/>
                </a:solidFill>
                <a:latin typeface="Trebuchet MS"/>
                <a:cs typeface="Trebuchet MS"/>
              </a:rPr>
              <a:t>C</a:t>
            </a:r>
            <a:r>
              <a:rPr sz="3200" b="1" spc="60" dirty="0">
                <a:solidFill>
                  <a:srgbClr val="6F2F9F"/>
                </a:solidFill>
                <a:latin typeface="Trebuchet MS"/>
                <a:cs typeface="Trebuchet MS"/>
              </a:rPr>
              <a:t>o</a:t>
            </a:r>
            <a:r>
              <a:rPr sz="3200" b="1" spc="100" dirty="0">
                <a:solidFill>
                  <a:srgbClr val="6F2F9F"/>
                </a:solidFill>
                <a:latin typeface="Trebuchet MS"/>
                <a:cs typeface="Trebuchet MS"/>
              </a:rPr>
              <a:t>m</a:t>
            </a:r>
            <a:r>
              <a:rPr sz="3200" b="1" spc="10" dirty="0">
                <a:solidFill>
                  <a:srgbClr val="6F2F9F"/>
                </a:solidFill>
                <a:latin typeface="Trebuchet MS"/>
                <a:cs typeface="Trebuchet MS"/>
              </a:rPr>
              <a:t>p</a:t>
            </a:r>
            <a:r>
              <a:rPr sz="3200" b="1" spc="-105" dirty="0">
                <a:solidFill>
                  <a:srgbClr val="6F2F9F"/>
                </a:solidFill>
                <a:latin typeface="Trebuchet MS"/>
                <a:cs typeface="Trebuchet MS"/>
              </a:rPr>
              <a:t>e</a:t>
            </a:r>
            <a:r>
              <a:rPr sz="3200" b="1" spc="-85" dirty="0">
                <a:solidFill>
                  <a:srgbClr val="6F2F9F"/>
                </a:solidFill>
                <a:latin typeface="Trebuchet MS"/>
                <a:cs typeface="Trebuchet MS"/>
              </a:rPr>
              <a:t>t</a:t>
            </a:r>
            <a:r>
              <a:rPr sz="3200" b="1" spc="-60" dirty="0">
                <a:solidFill>
                  <a:srgbClr val="6F2F9F"/>
                </a:solidFill>
                <a:latin typeface="Trebuchet MS"/>
                <a:cs typeface="Trebuchet MS"/>
              </a:rPr>
              <a:t>i</a:t>
            </a:r>
            <a:r>
              <a:rPr sz="3200" b="1" spc="-150" dirty="0">
                <a:solidFill>
                  <a:srgbClr val="6F2F9F"/>
                </a:solidFill>
                <a:latin typeface="Trebuchet MS"/>
                <a:cs typeface="Trebuchet MS"/>
              </a:rPr>
              <a:t>t</a:t>
            </a:r>
            <a:r>
              <a:rPr sz="3200" b="1" spc="60" dirty="0">
                <a:solidFill>
                  <a:srgbClr val="6F2F9F"/>
                </a:solidFill>
                <a:latin typeface="Trebuchet MS"/>
                <a:cs typeface="Trebuchet MS"/>
              </a:rPr>
              <a:t>o</a:t>
            </a:r>
            <a:r>
              <a:rPr sz="3200" b="1" spc="-175" dirty="0">
                <a:solidFill>
                  <a:srgbClr val="6F2F9F"/>
                </a:solidFill>
                <a:latin typeface="Trebuchet MS"/>
                <a:cs typeface="Trebuchet MS"/>
              </a:rPr>
              <a:t>r</a:t>
            </a:r>
            <a:r>
              <a:rPr sz="3200" b="1" spc="-434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sz="3200" b="1" spc="-225" dirty="0">
                <a:solidFill>
                  <a:srgbClr val="6F2F9F"/>
                </a:solidFill>
                <a:latin typeface="Trebuchet MS"/>
                <a:cs typeface="Trebuchet MS"/>
              </a:rPr>
              <a:t>1</a:t>
            </a:r>
            <a:r>
              <a:rPr sz="3200" b="1" spc="-140" dirty="0">
                <a:solidFill>
                  <a:srgbClr val="6F2F9F"/>
                </a:solidFill>
                <a:latin typeface="Trebuchet MS"/>
                <a:cs typeface="Trebuchet MS"/>
              </a:rPr>
              <a:t>:</a:t>
            </a:r>
            <a:r>
              <a:rPr sz="3200" b="1" spc="-360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sz="3200" b="1" spc="170" dirty="0">
                <a:solidFill>
                  <a:srgbClr val="6F2F9F"/>
                </a:solidFill>
                <a:latin typeface="Trebuchet MS"/>
                <a:cs typeface="Trebuchet MS"/>
              </a:rPr>
              <a:t>W</a:t>
            </a:r>
            <a:r>
              <a:rPr sz="3200" b="1" spc="-60" dirty="0">
                <a:solidFill>
                  <a:srgbClr val="6F2F9F"/>
                </a:solidFill>
                <a:latin typeface="Trebuchet MS"/>
                <a:cs typeface="Trebuchet MS"/>
              </a:rPr>
              <a:t>i</a:t>
            </a:r>
            <a:r>
              <a:rPr sz="3200" b="1" spc="10" dirty="0">
                <a:solidFill>
                  <a:srgbClr val="6F2F9F"/>
                </a:solidFill>
                <a:latin typeface="Trebuchet MS"/>
                <a:cs typeface="Trebuchet MS"/>
              </a:rPr>
              <a:t>p</a:t>
            </a:r>
            <a:r>
              <a:rPr sz="3200" b="1" spc="-170" dirty="0">
                <a:solidFill>
                  <a:srgbClr val="6F2F9F"/>
                </a:solidFill>
                <a:latin typeface="Trebuchet MS"/>
                <a:cs typeface="Trebuchet MS"/>
              </a:rPr>
              <a:t>r</a:t>
            </a:r>
            <a:r>
              <a:rPr sz="3200" b="1" spc="40" dirty="0">
                <a:solidFill>
                  <a:srgbClr val="6F2F9F"/>
                </a:solidFill>
                <a:latin typeface="Trebuchet MS"/>
                <a:cs typeface="Trebuchet MS"/>
              </a:rPr>
              <a:t>o</a:t>
            </a:r>
            <a:endParaRPr sz="3200">
              <a:latin typeface="Trebuchet MS"/>
              <a:cs typeface="Trebuchet MS"/>
            </a:endParaRPr>
          </a:p>
          <a:p>
            <a:pPr marL="12700" marR="299720" indent="95250">
              <a:lnSpc>
                <a:spcPct val="91700"/>
              </a:lnSpc>
              <a:spcBef>
                <a:spcPts val="910"/>
              </a:spcBef>
            </a:pPr>
            <a:r>
              <a:rPr sz="3200" b="1" spc="85" dirty="0">
                <a:solidFill>
                  <a:srgbClr val="001F5F"/>
                </a:solidFill>
                <a:latin typeface="Trebuchet MS"/>
                <a:cs typeface="Trebuchet MS"/>
              </a:rPr>
              <a:t>USP</a:t>
            </a:r>
            <a:r>
              <a:rPr sz="1800" spc="85" dirty="0">
                <a:latin typeface="Tahoma"/>
                <a:cs typeface="Tahoma"/>
              </a:rPr>
              <a:t>: </a:t>
            </a:r>
            <a:r>
              <a:rPr sz="2750" spc="70" dirty="0">
                <a:latin typeface="Tahoma"/>
                <a:cs typeface="Tahoma"/>
              </a:rPr>
              <a:t>Global </a:t>
            </a:r>
            <a:r>
              <a:rPr sz="2750" spc="-15" dirty="0">
                <a:latin typeface="Tahoma"/>
                <a:cs typeface="Tahoma"/>
              </a:rPr>
              <a:t>Presence: </a:t>
            </a:r>
            <a:r>
              <a:rPr sz="2750" spc="-10" dirty="0">
                <a:latin typeface="Tahoma"/>
                <a:cs typeface="Tahoma"/>
              </a:rPr>
              <a:t>Wipro </a:t>
            </a:r>
            <a:r>
              <a:rPr sz="2750" spc="45" dirty="0">
                <a:latin typeface="Tahoma"/>
                <a:cs typeface="Tahoma"/>
              </a:rPr>
              <a:t>has </a:t>
            </a:r>
            <a:r>
              <a:rPr sz="2750" spc="30" dirty="0">
                <a:latin typeface="Tahoma"/>
                <a:cs typeface="Tahoma"/>
              </a:rPr>
              <a:t>a </a:t>
            </a:r>
            <a:r>
              <a:rPr sz="2750" spc="-45" dirty="0">
                <a:latin typeface="Tahoma"/>
                <a:cs typeface="Tahoma"/>
              </a:rPr>
              <a:t>strong </a:t>
            </a:r>
            <a:r>
              <a:rPr sz="2750" spc="20" dirty="0">
                <a:latin typeface="Tahoma"/>
                <a:cs typeface="Tahoma"/>
              </a:rPr>
              <a:t>global </a:t>
            </a:r>
            <a:r>
              <a:rPr sz="2750" spc="10" dirty="0">
                <a:latin typeface="Tahoma"/>
                <a:cs typeface="Tahoma"/>
              </a:rPr>
              <a:t>presence </a:t>
            </a:r>
            <a:r>
              <a:rPr sz="2750" spc="-5" dirty="0">
                <a:latin typeface="Tahoma"/>
                <a:cs typeface="Tahoma"/>
              </a:rPr>
              <a:t>with </a:t>
            </a:r>
            <a:r>
              <a:rPr sz="2750" dirty="0">
                <a:latin typeface="Tahoma"/>
                <a:cs typeface="Tahoma"/>
              </a:rPr>
              <a:t> operations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in</a:t>
            </a:r>
            <a:r>
              <a:rPr sz="2750" spc="-290" dirty="0">
                <a:latin typeface="Tahoma"/>
                <a:cs typeface="Tahoma"/>
              </a:rPr>
              <a:t> </a:t>
            </a:r>
            <a:r>
              <a:rPr sz="2750" spc="-45" dirty="0">
                <a:latin typeface="Tahoma"/>
                <a:cs typeface="Tahoma"/>
              </a:rPr>
              <a:t>over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175</a:t>
            </a:r>
            <a:r>
              <a:rPr sz="2750" spc="-320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cities</a:t>
            </a:r>
            <a:r>
              <a:rPr sz="2750" spc="-185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across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six</a:t>
            </a:r>
            <a:r>
              <a:rPr sz="2750" spc="-29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continents.</a:t>
            </a:r>
            <a:r>
              <a:rPr sz="2750" spc="75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This</a:t>
            </a:r>
            <a:r>
              <a:rPr sz="2750" spc="-260" dirty="0">
                <a:latin typeface="Tahoma"/>
                <a:cs typeface="Tahoma"/>
              </a:rPr>
              <a:t> </a:t>
            </a:r>
            <a:r>
              <a:rPr sz="2750" spc="-30" dirty="0">
                <a:latin typeface="Tahoma"/>
                <a:cs typeface="Tahoma"/>
              </a:rPr>
              <a:t>extensive</a:t>
            </a:r>
            <a:r>
              <a:rPr sz="2750" spc="-15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reach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60" dirty="0">
                <a:latin typeface="Tahoma"/>
                <a:cs typeface="Tahoma"/>
              </a:rPr>
              <a:t>allows</a:t>
            </a:r>
            <a:r>
              <a:rPr sz="2750" spc="-330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them</a:t>
            </a:r>
            <a:r>
              <a:rPr sz="2750" spc="-150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to</a:t>
            </a:r>
            <a:r>
              <a:rPr sz="2750" spc="-28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serve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clients</a:t>
            </a:r>
            <a:r>
              <a:rPr sz="2750" spc="-18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worldwide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40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provide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localized</a:t>
            </a:r>
            <a:r>
              <a:rPr sz="2750" spc="-165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solutions </a:t>
            </a:r>
            <a:r>
              <a:rPr sz="2750" spc="4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54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support.</a:t>
            </a:r>
            <a:endParaRPr sz="2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3200" b="1" spc="145" dirty="0">
                <a:solidFill>
                  <a:srgbClr val="001F5F"/>
                </a:solidFill>
                <a:latin typeface="Trebuchet MS"/>
                <a:cs typeface="Trebuchet MS"/>
              </a:rPr>
              <a:t>O</a:t>
            </a:r>
            <a:r>
              <a:rPr sz="3200" b="1" spc="-10" dirty="0">
                <a:solidFill>
                  <a:srgbClr val="001F5F"/>
                </a:solidFill>
                <a:latin typeface="Trebuchet MS"/>
                <a:cs typeface="Trebuchet MS"/>
              </a:rPr>
              <a:t>n</a:t>
            </a:r>
            <a:r>
              <a:rPr sz="3200" b="1" spc="10" dirty="0">
                <a:solidFill>
                  <a:srgbClr val="001F5F"/>
                </a:solidFill>
                <a:latin typeface="Trebuchet MS"/>
                <a:cs typeface="Trebuchet MS"/>
              </a:rPr>
              <a:t>l</a:t>
            </a:r>
            <a:r>
              <a:rPr sz="3200" b="1" spc="-60" dirty="0">
                <a:solidFill>
                  <a:srgbClr val="001F5F"/>
                </a:solidFill>
                <a:latin typeface="Trebuchet MS"/>
                <a:cs typeface="Trebuchet MS"/>
              </a:rPr>
              <a:t>i</a:t>
            </a:r>
            <a:r>
              <a:rPr sz="3200" b="1" spc="-40" dirty="0">
                <a:solidFill>
                  <a:srgbClr val="001F5F"/>
                </a:solidFill>
                <a:latin typeface="Trebuchet MS"/>
                <a:cs typeface="Trebuchet MS"/>
              </a:rPr>
              <a:t>n</a:t>
            </a:r>
            <a:r>
              <a:rPr sz="3200" b="1" spc="-35" dirty="0">
                <a:solidFill>
                  <a:srgbClr val="001F5F"/>
                </a:solidFill>
                <a:latin typeface="Trebuchet MS"/>
                <a:cs typeface="Trebuchet MS"/>
              </a:rPr>
              <a:t>e</a:t>
            </a:r>
            <a:r>
              <a:rPr sz="3200" b="1" spc="-509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3200" b="1" spc="285" dirty="0">
                <a:solidFill>
                  <a:srgbClr val="001F5F"/>
                </a:solidFill>
                <a:latin typeface="Trebuchet MS"/>
                <a:cs typeface="Trebuchet MS"/>
              </a:rPr>
              <a:t>C</a:t>
            </a:r>
            <a:r>
              <a:rPr sz="3200" b="1" spc="55" dirty="0">
                <a:solidFill>
                  <a:srgbClr val="001F5F"/>
                </a:solidFill>
                <a:latin typeface="Trebuchet MS"/>
                <a:cs typeface="Trebuchet MS"/>
              </a:rPr>
              <a:t>o</a:t>
            </a:r>
            <a:r>
              <a:rPr sz="3200" b="1" spc="100" dirty="0">
                <a:solidFill>
                  <a:srgbClr val="001F5F"/>
                </a:solidFill>
                <a:latin typeface="Trebuchet MS"/>
                <a:cs typeface="Trebuchet MS"/>
              </a:rPr>
              <a:t>mm</a:t>
            </a:r>
            <a:r>
              <a:rPr sz="3200" b="1" spc="-50" dirty="0">
                <a:solidFill>
                  <a:srgbClr val="001F5F"/>
                </a:solidFill>
                <a:latin typeface="Trebuchet MS"/>
                <a:cs typeface="Trebuchet MS"/>
              </a:rPr>
              <a:t>un</a:t>
            </a:r>
            <a:r>
              <a:rPr sz="3200" b="1" spc="5" dirty="0">
                <a:solidFill>
                  <a:srgbClr val="001F5F"/>
                </a:solidFill>
                <a:latin typeface="Trebuchet MS"/>
                <a:cs typeface="Trebuchet MS"/>
              </a:rPr>
              <a:t>i</a:t>
            </a:r>
            <a:r>
              <a:rPr sz="3200" b="1" spc="155" dirty="0">
                <a:solidFill>
                  <a:srgbClr val="001F5F"/>
                </a:solidFill>
                <a:latin typeface="Trebuchet MS"/>
                <a:cs typeface="Trebuchet MS"/>
              </a:rPr>
              <a:t>c</a:t>
            </a:r>
            <a:r>
              <a:rPr sz="3200" b="1" spc="85" dirty="0">
                <a:solidFill>
                  <a:srgbClr val="001F5F"/>
                </a:solidFill>
                <a:latin typeface="Trebuchet MS"/>
                <a:cs typeface="Trebuchet MS"/>
              </a:rPr>
              <a:t>a</a:t>
            </a:r>
            <a:r>
              <a:rPr sz="3200" b="1" spc="-150" dirty="0">
                <a:solidFill>
                  <a:srgbClr val="001F5F"/>
                </a:solidFill>
                <a:latin typeface="Trebuchet MS"/>
                <a:cs typeface="Trebuchet MS"/>
              </a:rPr>
              <a:t>t</a:t>
            </a:r>
            <a:r>
              <a:rPr sz="3200" b="1" spc="-60" dirty="0">
                <a:solidFill>
                  <a:srgbClr val="001F5F"/>
                </a:solidFill>
                <a:latin typeface="Trebuchet MS"/>
                <a:cs typeface="Trebuchet MS"/>
              </a:rPr>
              <a:t>i</a:t>
            </a:r>
            <a:r>
              <a:rPr sz="3200" b="1" spc="55" dirty="0">
                <a:solidFill>
                  <a:srgbClr val="001F5F"/>
                </a:solidFill>
                <a:latin typeface="Trebuchet MS"/>
                <a:cs typeface="Trebuchet MS"/>
              </a:rPr>
              <a:t>o</a:t>
            </a:r>
            <a:r>
              <a:rPr sz="3200" b="1" spc="-45" dirty="0">
                <a:solidFill>
                  <a:srgbClr val="001F5F"/>
                </a:solidFill>
                <a:latin typeface="Trebuchet MS"/>
                <a:cs typeface="Trebuchet MS"/>
              </a:rPr>
              <a:t>n</a:t>
            </a:r>
            <a:r>
              <a:rPr sz="2000" b="1" spc="-130" dirty="0">
                <a:solidFill>
                  <a:srgbClr val="001F5F"/>
                </a:solidFill>
                <a:latin typeface="Trebuchet MS"/>
                <a:cs typeface="Trebuchet MS"/>
              </a:rPr>
              <a:t>:</a:t>
            </a:r>
            <a:endParaRPr sz="2000">
              <a:latin typeface="Trebuchet MS"/>
              <a:cs typeface="Trebuchet MS"/>
            </a:endParaRPr>
          </a:p>
          <a:p>
            <a:pPr marL="12700" marR="433070">
              <a:lnSpc>
                <a:spcPct val="91700"/>
              </a:lnSpc>
              <a:spcBef>
                <a:spcPts val="985"/>
              </a:spcBef>
              <a:buSzPct val="96875"/>
              <a:buAutoNum type="arabicPeriod"/>
              <a:tabLst>
                <a:tab pos="355600" algn="l"/>
              </a:tabLst>
            </a:pPr>
            <a:r>
              <a:rPr sz="3200" b="1" spc="-5" dirty="0">
                <a:solidFill>
                  <a:srgbClr val="D76DCC"/>
                </a:solidFill>
                <a:latin typeface="Trebuchet MS"/>
                <a:cs typeface="Trebuchet MS"/>
              </a:rPr>
              <a:t>Website</a:t>
            </a:r>
            <a:r>
              <a:rPr sz="2000" spc="-5" dirty="0">
                <a:solidFill>
                  <a:srgbClr val="80350D"/>
                </a:solidFill>
                <a:latin typeface="Tahoma"/>
                <a:cs typeface="Tahoma"/>
              </a:rPr>
              <a:t>: </a:t>
            </a:r>
            <a:r>
              <a:rPr sz="2750" spc="-5" dirty="0">
                <a:latin typeface="Tahoma"/>
                <a:cs typeface="Tahoma"/>
              </a:rPr>
              <a:t>Wipro’s </a:t>
            </a:r>
            <a:r>
              <a:rPr sz="2750" spc="20" dirty="0">
                <a:latin typeface="Tahoma"/>
                <a:cs typeface="Tahoma"/>
              </a:rPr>
              <a:t>website </a:t>
            </a:r>
            <a:r>
              <a:rPr sz="2750" spc="10" dirty="0">
                <a:latin typeface="Tahoma"/>
                <a:cs typeface="Tahoma"/>
              </a:rPr>
              <a:t>serves </a:t>
            </a:r>
            <a:r>
              <a:rPr sz="2750" spc="85" dirty="0">
                <a:latin typeface="Tahoma"/>
                <a:cs typeface="Tahoma"/>
              </a:rPr>
              <a:t>as </a:t>
            </a:r>
            <a:r>
              <a:rPr sz="2750" spc="30" dirty="0">
                <a:latin typeface="Tahoma"/>
                <a:cs typeface="Tahoma"/>
              </a:rPr>
              <a:t>a </a:t>
            </a:r>
            <a:r>
              <a:rPr sz="2750" spc="5" dirty="0">
                <a:latin typeface="Tahoma"/>
                <a:cs typeface="Tahoma"/>
              </a:rPr>
              <a:t>central </a:t>
            </a:r>
            <a:r>
              <a:rPr sz="2750" spc="10" dirty="0">
                <a:latin typeface="Tahoma"/>
                <a:cs typeface="Tahoma"/>
              </a:rPr>
              <a:t>hub </a:t>
            </a:r>
            <a:r>
              <a:rPr sz="2750" spc="-40" dirty="0">
                <a:latin typeface="Tahoma"/>
                <a:cs typeface="Tahoma"/>
              </a:rPr>
              <a:t>for </a:t>
            </a:r>
            <a:r>
              <a:rPr sz="2750" dirty="0">
                <a:latin typeface="Tahoma"/>
                <a:cs typeface="Tahoma"/>
              </a:rPr>
              <a:t>information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about</a:t>
            </a:r>
            <a:r>
              <a:rPr sz="2750" spc="-260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their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services,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solutions,</a:t>
            </a:r>
            <a:r>
              <a:rPr sz="2750" spc="-155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industry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expertise,</a:t>
            </a:r>
            <a:r>
              <a:rPr sz="2750" dirty="0">
                <a:latin typeface="Tahoma"/>
                <a:cs typeface="Tahoma"/>
              </a:rPr>
              <a:t> </a:t>
            </a:r>
            <a:r>
              <a:rPr sz="2750" spc="85" dirty="0">
                <a:latin typeface="Tahoma"/>
                <a:cs typeface="Tahoma"/>
              </a:rPr>
              <a:t>case</a:t>
            </a:r>
            <a:r>
              <a:rPr sz="2750" spc="-300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studies,</a:t>
            </a:r>
            <a:r>
              <a:rPr sz="2750" spc="-155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news, </a:t>
            </a:r>
            <a:r>
              <a:rPr sz="2750" spc="-84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career</a:t>
            </a:r>
            <a:r>
              <a:rPr sz="2750" spc="-6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opportunities.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-155" dirty="0">
                <a:latin typeface="Tahoma"/>
                <a:cs typeface="Tahoma"/>
              </a:rPr>
              <a:t>It</a:t>
            </a:r>
            <a:r>
              <a:rPr sz="2750" spc="-260" dirty="0">
                <a:latin typeface="Tahoma"/>
                <a:cs typeface="Tahoma"/>
              </a:rPr>
              <a:t> </a:t>
            </a:r>
            <a:r>
              <a:rPr sz="2750" spc="80" dirty="0">
                <a:latin typeface="Tahoma"/>
                <a:cs typeface="Tahoma"/>
              </a:rPr>
              <a:t>also</a:t>
            </a:r>
            <a:r>
              <a:rPr sz="2750" spc="-300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provides</a:t>
            </a:r>
            <a:r>
              <a:rPr sz="2750" spc="-185" dirty="0">
                <a:latin typeface="Tahoma"/>
                <a:cs typeface="Tahoma"/>
              </a:rPr>
              <a:t> </a:t>
            </a:r>
            <a:r>
              <a:rPr sz="2750" spc="95" dirty="0">
                <a:latin typeface="Tahoma"/>
                <a:cs typeface="Tahoma"/>
              </a:rPr>
              <a:t>access</a:t>
            </a:r>
            <a:r>
              <a:rPr sz="2750" spc="-114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to</a:t>
            </a:r>
            <a:r>
              <a:rPr sz="2750" spc="-290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client</a:t>
            </a:r>
            <a:r>
              <a:rPr sz="2750" spc="-190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portals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20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resources.</a:t>
            </a:r>
            <a:endParaRPr sz="2750">
              <a:latin typeface="Tahoma"/>
              <a:cs typeface="Tahoma"/>
            </a:endParaRPr>
          </a:p>
          <a:p>
            <a:pPr marL="12700" marR="5080" indent="47625">
              <a:lnSpc>
                <a:spcPts val="3150"/>
              </a:lnSpc>
              <a:spcBef>
                <a:spcPts val="1290"/>
              </a:spcBef>
              <a:buSzPct val="96875"/>
              <a:buAutoNum type="arabicPeriod"/>
              <a:tabLst>
                <a:tab pos="357505" algn="l"/>
              </a:tabLst>
            </a:pPr>
            <a:r>
              <a:rPr sz="3200" b="1" spc="90" dirty="0">
                <a:solidFill>
                  <a:srgbClr val="D76DCC"/>
                </a:solidFill>
                <a:latin typeface="Trebuchet MS"/>
                <a:cs typeface="Trebuchet MS"/>
              </a:rPr>
              <a:t>Social</a:t>
            </a:r>
            <a:r>
              <a:rPr sz="3200" b="1" spc="-500" dirty="0">
                <a:solidFill>
                  <a:srgbClr val="D76DCC"/>
                </a:solidFill>
                <a:latin typeface="Trebuchet MS"/>
                <a:cs typeface="Trebuchet MS"/>
              </a:rPr>
              <a:t> </a:t>
            </a:r>
            <a:r>
              <a:rPr sz="3200" b="1" spc="10" dirty="0">
                <a:solidFill>
                  <a:srgbClr val="D76DCC"/>
                </a:solidFill>
                <a:latin typeface="Trebuchet MS"/>
                <a:cs typeface="Trebuchet MS"/>
              </a:rPr>
              <a:t>Media</a:t>
            </a:r>
            <a:r>
              <a:rPr sz="3200" b="1" spc="10" dirty="0">
                <a:solidFill>
                  <a:srgbClr val="80350D"/>
                </a:solidFill>
                <a:latin typeface="Trebuchet MS"/>
                <a:cs typeface="Trebuchet MS"/>
              </a:rPr>
              <a:t>:</a:t>
            </a:r>
            <a:r>
              <a:rPr sz="3200" b="1" spc="-434" dirty="0">
                <a:solidFill>
                  <a:srgbClr val="80350D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latin typeface="Tahoma"/>
                <a:cs typeface="Tahoma"/>
              </a:rPr>
              <a:t>Wipro</a:t>
            </a:r>
            <a:r>
              <a:rPr sz="2750" spc="-140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maintains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active</a:t>
            </a:r>
            <a:r>
              <a:rPr sz="2750" spc="-30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profiles</a:t>
            </a:r>
            <a:r>
              <a:rPr sz="2750" spc="-114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on</a:t>
            </a:r>
            <a:r>
              <a:rPr sz="2750" spc="-290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major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75" dirty="0">
                <a:latin typeface="Tahoma"/>
                <a:cs typeface="Tahoma"/>
              </a:rPr>
              <a:t>social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media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platforms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75" dirty="0">
                <a:latin typeface="Tahoma"/>
                <a:cs typeface="Tahoma"/>
              </a:rPr>
              <a:t>such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85" dirty="0">
                <a:latin typeface="Tahoma"/>
                <a:cs typeface="Tahoma"/>
              </a:rPr>
              <a:t>as</a:t>
            </a:r>
            <a:r>
              <a:rPr sz="2750" spc="-340" dirty="0">
                <a:latin typeface="Tahoma"/>
                <a:cs typeface="Tahoma"/>
              </a:rPr>
              <a:t> </a:t>
            </a:r>
            <a:r>
              <a:rPr sz="2750" spc="-50" dirty="0">
                <a:latin typeface="Tahoma"/>
                <a:cs typeface="Tahoma"/>
              </a:rPr>
              <a:t>LinkedIn,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-95" dirty="0">
                <a:latin typeface="Tahoma"/>
                <a:cs typeface="Tahoma"/>
              </a:rPr>
              <a:t>Twitter,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Facebook,</a:t>
            </a:r>
            <a:r>
              <a:rPr sz="2750" spc="-9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spc="-85" dirty="0">
                <a:latin typeface="Tahoma"/>
                <a:cs typeface="Tahoma"/>
              </a:rPr>
              <a:t>YouTube.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7537" y="624903"/>
            <a:ext cx="10721340" cy="128841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 indent="85725">
              <a:lnSpc>
                <a:spcPct val="92000"/>
              </a:lnSpc>
              <a:spcBef>
                <a:spcPts val="434"/>
              </a:spcBef>
            </a:pPr>
            <a:r>
              <a:rPr sz="3200" b="1" spc="-25" dirty="0">
                <a:solidFill>
                  <a:srgbClr val="D76DCC"/>
                </a:solidFill>
                <a:latin typeface="Trebuchet MS"/>
                <a:cs typeface="Trebuchet MS"/>
              </a:rPr>
              <a:t>3.Email </a:t>
            </a:r>
            <a:r>
              <a:rPr sz="3200" b="1" spc="-35" dirty="0">
                <a:solidFill>
                  <a:srgbClr val="D76DCC"/>
                </a:solidFill>
                <a:latin typeface="Trebuchet MS"/>
                <a:cs typeface="Trebuchet MS"/>
              </a:rPr>
              <a:t>Marketing</a:t>
            </a:r>
            <a:r>
              <a:rPr spc="-35" dirty="0">
                <a:solidFill>
                  <a:srgbClr val="D76DCC"/>
                </a:solidFill>
              </a:rPr>
              <a:t>: </a:t>
            </a:r>
            <a:r>
              <a:rPr spc="-10" dirty="0"/>
              <a:t>Wipro </a:t>
            </a:r>
            <a:r>
              <a:rPr spc="25" dirty="0"/>
              <a:t>utilizes </a:t>
            </a:r>
            <a:r>
              <a:rPr spc="50" dirty="0"/>
              <a:t>email </a:t>
            </a:r>
            <a:r>
              <a:rPr spc="-30" dirty="0"/>
              <a:t>marketing </a:t>
            </a:r>
            <a:r>
              <a:rPr spc="35" dirty="0"/>
              <a:t>campaigns </a:t>
            </a:r>
            <a:r>
              <a:rPr dirty="0"/>
              <a:t>to </a:t>
            </a:r>
            <a:r>
              <a:rPr spc="5" dirty="0"/>
              <a:t> </a:t>
            </a:r>
            <a:r>
              <a:rPr dirty="0"/>
              <a:t>reach</a:t>
            </a:r>
            <a:r>
              <a:rPr spc="-140" dirty="0"/>
              <a:t> </a:t>
            </a:r>
            <a:r>
              <a:rPr spc="5" dirty="0"/>
              <a:t>out</a:t>
            </a:r>
            <a:r>
              <a:rPr spc="-254" dirty="0"/>
              <a:t> </a:t>
            </a:r>
            <a:r>
              <a:rPr spc="5" dirty="0"/>
              <a:t>to</a:t>
            </a:r>
            <a:r>
              <a:rPr spc="-220" dirty="0"/>
              <a:t> </a:t>
            </a:r>
            <a:r>
              <a:rPr spc="25" dirty="0"/>
              <a:t>clients,</a:t>
            </a:r>
            <a:r>
              <a:rPr spc="-150" dirty="0"/>
              <a:t> </a:t>
            </a:r>
            <a:r>
              <a:rPr spc="15" dirty="0"/>
              <a:t>prospects,</a:t>
            </a:r>
            <a:r>
              <a:rPr dirty="0"/>
              <a:t> </a:t>
            </a:r>
            <a:r>
              <a:rPr spc="15" dirty="0"/>
              <a:t>and</a:t>
            </a:r>
            <a:r>
              <a:rPr spc="-240" dirty="0"/>
              <a:t> </a:t>
            </a:r>
            <a:r>
              <a:rPr spc="40" dirty="0"/>
              <a:t>subscribers</a:t>
            </a:r>
            <a:r>
              <a:rPr spc="-110" dirty="0"/>
              <a:t> </a:t>
            </a:r>
            <a:r>
              <a:rPr spc="-5" dirty="0"/>
              <a:t>with</a:t>
            </a:r>
            <a:r>
              <a:rPr spc="-360" dirty="0"/>
              <a:t> </a:t>
            </a:r>
            <a:r>
              <a:rPr spc="-45" dirty="0"/>
              <a:t>targeted</a:t>
            </a:r>
            <a:r>
              <a:rPr spc="-95" dirty="0"/>
              <a:t> </a:t>
            </a:r>
            <a:r>
              <a:rPr spc="-5" dirty="0"/>
              <a:t>content, </a:t>
            </a:r>
            <a:r>
              <a:rPr spc="-840" dirty="0"/>
              <a:t> </a:t>
            </a:r>
            <a:r>
              <a:rPr spc="5" dirty="0"/>
              <a:t>product/service</a:t>
            </a:r>
            <a:r>
              <a:rPr dirty="0"/>
              <a:t> </a:t>
            </a:r>
            <a:r>
              <a:rPr spc="-40" dirty="0"/>
              <a:t>offerings,</a:t>
            </a:r>
            <a:r>
              <a:rPr spc="-80" dirty="0"/>
              <a:t> </a:t>
            </a:r>
            <a:r>
              <a:rPr spc="-45" dirty="0"/>
              <a:t>event</a:t>
            </a:r>
            <a:r>
              <a:rPr spc="-185" dirty="0"/>
              <a:t> </a:t>
            </a:r>
            <a:r>
              <a:rPr spc="-5" dirty="0"/>
              <a:t>invitations,</a:t>
            </a:r>
            <a:r>
              <a:rPr spc="-235" dirty="0"/>
              <a:t> </a:t>
            </a:r>
            <a:r>
              <a:rPr spc="15" dirty="0"/>
              <a:t>and</a:t>
            </a:r>
            <a:r>
              <a:rPr spc="-245" dirty="0"/>
              <a:t> </a:t>
            </a:r>
            <a:r>
              <a:rPr spc="5" dirty="0"/>
              <a:t>industry</a:t>
            </a:r>
            <a:r>
              <a:rPr spc="-250" dirty="0"/>
              <a:t> </a:t>
            </a:r>
            <a:r>
              <a:rPr spc="-10" dirty="0"/>
              <a:t>insights.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7537" y="1959610"/>
            <a:ext cx="10853420" cy="338709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 marR="5080" indent="85725">
              <a:lnSpc>
                <a:spcPct val="91700"/>
              </a:lnSpc>
              <a:spcBef>
                <a:spcPts val="445"/>
              </a:spcBef>
              <a:buSzPct val="96875"/>
              <a:buAutoNum type="arabicPeriod" startAt="4"/>
              <a:tabLst>
                <a:tab pos="441325" algn="l"/>
              </a:tabLst>
            </a:pPr>
            <a:r>
              <a:rPr sz="3200" b="1" spc="10" dirty="0">
                <a:solidFill>
                  <a:srgbClr val="D76DCC"/>
                </a:solidFill>
                <a:latin typeface="Trebuchet MS"/>
                <a:cs typeface="Trebuchet MS"/>
              </a:rPr>
              <a:t>Webinars </a:t>
            </a:r>
            <a:r>
              <a:rPr sz="3200" b="1" spc="30" dirty="0">
                <a:solidFill>
                  <a:srgbClr val="D76DCC"/>
                </a:solidFill>
                <a:latin typeface="Trebuchet MS"/>
                <a:cs typeface="Trebuchet MS"/>
              </a:rPr>
              <a:t>and </a:t>
            </a:r>
            <a:r>
              <a:rPr sz="3200" b="1" spc="-40" dirty="0">
                <a:solidFill>
                  <a:srgbClr val="D76DCC"/>
                </a:solidFill>
                <a:latin typeface="Trebuchet MS"/>
                <a:cs typeface="Trebuchet MS"/>
              </a:rPr>
              <a:t>Virtual </a:t>
            </a:r>
            <a:r>
              <a:rPr sz="3200" b="1" spc="-30" dirty="0">
                <a:solidFill>
                  <a:srgbClr val="D76DCC"/>
                </a:solidFill>
                <a:latin typeface="Trebuchet MS"/>
                <a:cs typeface="Trebuchet MS"/>
              </a:rPr>
              <a:t>Events: </a:t>
            </a:r>
            <a:r>
              <a:rPr sz="2750" spc="-10" dirty="0">
                <a:latin typeface="Tahoma"/>
                <a:cs typeface="Tahoma"/>
              </a:rPr>
              <a:t>Wipro </a:t>
            </a:r>
            <a:r>
              <a:rPr sz="2750" spc="55" dirty="0">
                <a:latin typeface="Tahoma"/>
                <a:cs typeface="Tahoma"/>
              </a:rPr>
              <a:t>conducts </a:t>
            </a:r>
            <a:r>
              <a:rPr sz="2750" spc="-5" dirty="0">
                <a:latin typeface="Tahoma"/>
                <a:cs typeface="Tahoma"/>
              </a:rPr>
              <a:t>webinars, </a:t>
            </a:r>
            <a:r>
              <a:rPr sz="2750" dirty="0">
                <a:latin typeface="Tahoma"/>
                <a:cs typeface="Tahoma"/>
              </a:rPr>
              <a:t> virtual </a:t>
            </a:r>
            <a:r>
              <a:rPr sz="2750" spc="-30" dirty="0">
                <a:latin typeface="Tahoma"/>
                <a:cs typeface="Tahoma"/>
              </a:rPr>
              <a:t>events, </a:t>
            </a:r>
            <a:r>
              <a:rPr sz="2750" spc="15" dirty="0">
                <a:latin typeface="Tahoma"/>
                <a:cs typeface="Tahoma"/>
              </a:rPr>
              <a:t>and online </a:t>
            </a:r>
            <a:r>
              <a:rPr sz="2750" spc="5" dirty="0">
                <a:latin typeface="Tahoma"/>
                <a:cs typeface="Tahoma"/>
              </a:rPr>
              <a:t>workshops to </a:t>
            </a:r>
            <a:r>
              <a:rPr sz="2750" spc="50" dirty="0">
                <a:latin typeface="Tahoma"/>
                <a:cs typeface="Tahoma"/>
              </a:rPr>
              <a:t>showcase </a:t>
            </a:r>
            <a:r>
              <a:rPr sz="2750" spc="-25" dirty="0">
                <a:latin typeface="Tahoma"/>
                <a:cs typeface="Tahoma"/>
              </a:rPr>
              <a:t>their </a:t>
            </a:r>
            <a:r>
              <a:rPr sz="2750" spc="-35" dirty="0">
                <a:latin typeface="Tahoma"/>
                <a:cs typeface="Tahoma"/>
              </a:rPr>
              <a:t>expertise, </a:t>
            </a:r>
            <a:r>
              <a:rPr sz="2750" spc="-30" dirty="0">
                <a:latin typeface="Tahoma"/>
                <a:cs typeface="Tahoma"/>
              </a:rPr>
              <a:t> </a:t>
            </a:r>
            <a:r>
              <a:rPr sz="2750" spc="90" dirty="0">
                <a:latin typeface="Tahoma"/>
                <a:cs typeface="Tahoma"/>
              </a:rPr>
              <a:t>discuss </a:t>
            </a:r>
            <a:r>
              <a:rPr sz="2750" spc="5" dirty="0">
                <a:latin typeface="Tahoma"/>
                <a:cs typeface="Tahoma"/>
              </a:rPr>
              <a:t>industry </a:t>
            </a:r>
            <a:r>
              <a:rPr sz="2750" spc="-30" dirty="0">
                <a:latin typeface="Tahoma"/>
                <a:cs typeface="Tahoma"/>
              </a:rPr>
              <a:t>trends,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-60" dirty="0">
                <a:latin typeface="Tahoma"/>
                <a:cs typeface="Tahoma"/>
              </a:rPr>
              <a:t>engage </a:t>
            </a:r>
            <a:r>
              <a:rPr sz="2750" spc="-5" dirty="0">
                <a:latin typeface="Tahoma"/>
                <a:cs typeface="Tahoma"/>
              </a:rPr>
              <a:t>with </a:t>
            </a:r>
            <a:r>
              <a:rPr sz="2750" spc="45" dirty="0">
                <a:latin typeface="Tahoma"/>
                <a:cs typeface="Tahoma"/>
              </a:rPr>
              <a:t>clients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30" dirty="0">
                <a:latin typeface="Tahoma"/>
                <a:cs typeface="Tahoma"/>
              </a:rPr>
              <a:t>prospects </a:t>
            </a:r>
            <a:r>
              <a:rPr sz="2750" spc="15" dirty="0">
                <a:latin typeface="Tahoma"/>
                <a:cs typeface="Tahoma"/>
              </a:rPr>
              <a:t>in </a:t>
            </a:r>
            <a:r>
              <a:rPr sz="2750" spc="30" dirty="0">
                <a:latin typeface="Tahoma"/>
                <a:cs typeface="Tahoma"/>
              </a:rPr>
              <a:t>a </a:t>
            </a:r>
            <a:r>
              <a:rPr sz="2750" spc="3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virtual</a:t>
            </a:r>
            <a:r>
              <a:rPr sz="2750" spc="125" dirty="0">
                <a:latin typeface="Tahoma"/>
                <a:cs typeface="Tahoma"/>
              </a:rPr>
              <a:t> </a:t>
            </a:r>
            <a:r>
              <a:rPr sz="2750" spc="-30" dirty="0">
                <a:latin typeface="Tahoma"/>
                <a:cs typeface="Tahoma"/>
              </a:rPr>
              <a:t>environment.</a:t>
            </a:r>
            <a:endParaRPr sz="2750">
              <a:latin typeface="Tahoma"/>
              <a:cs typeface="Tahoma"/>
            </a:endParaRPr>
          </a:p>
          <a:p>
            <a:pPr marL="12700" marR="542925">
              <a:lnSpc>
                <a:spcPct val="91700"/>
              </a:lnSpc>
              <a:spcBef>
                <a:spcPts val="930"/>
              </a:spcBef>
              <a:buSzPct val="96875"/>
              <a:buAutoNum type="arabicPeriod" startAt="4"/>
              <a:tabLst>
                <a:tab pos="355600" algn="l"/>
              </a:tabLst>
            </a:pPr>
            <a:r>
              <a:rPr sz="3200" b="1" spc="-5" dirty="0">
                <a:solidFill>
                  <a:srgbClr val="D76DCC"/>
                </a:solidFill>
                <a:latin typeface="Trebuchet MS"/>
                <a:cs typeface="Trebuchet MS"/>
              </a:rPr>
              <a:t>Content</a:t>
            </a:r>
            <a:r>
              <a:rPr sz="3200" b="1" spc="-455" dirty="0">
                <a:solidFill>
                  <a:srgbClr val="D76DCC"/>
                </a:solidFill>
                <a:latin typeface="Trebuchet MS"/>
                <a:cs typeface="Trebuchet MS"/>
              </a:rPr>
              <a:t> </a:t>
            </a:r>
            <a:r>
              <a:rPr sz="3200" b="1" spc="-35" dirty="0">
                <a:solidFill>
                  <a:srgbClr val="D76DCC"/>
                </a:solidFill>
                <a:latin typeface="Trebuchet MS"/>
                <a:cs typeface="Trebuchet MS"/>
              </a:rPr>
              <a:t>Marketing</a:t>
            </a:r>
            <a:r>
              <a:rPr sz="2750" spc="-35" dirty="0">
                <a:solidFill>
                  <a:srgbClr val="D76DCC"/>
                </a:solidFill>
                <a:latin typeface="Tahoma"/>
                <a:cs typeface="Tahoma"/>
              </a:rPr>
              <a:t>:</a:t>
            </a:r>
            <a:r>
              <a:rPr sz="2750" spc="-450" dirty="0">
                <a:solidFill>
                  <a:srgbClr val="D76DCC"/>
                </a:solidFill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Wipro</a:t>
            </a:r>
            <a:r>
              <a:rPr sz="2750" spc="-140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publishes</a:t>
            </a:r>
            <a:r>
              <a:rPr sz="2750" spc="-26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blogs,</a:t>
            </a:r>
            <a:r>
              <a:rPr sz="2750" spc="-15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whitepapers,</a:t>
            </a:r>
            <a:r>
              <a:rPr sz="2750" spc="-155" dirty="0">
                <a:latin typeface="Tahoma"/>
                <a:cs typeface="Tahoma"/>
              </a:rPr>
              <a:t> </a:t>
            </a:r>
            <a:r>
              <a:rPr sz="2750" spc="85" dirty="0">
                <a:latin typeface="Tahoma"/>
                <a:cs typeface="Tahoma"/>
              </a:rPr>
              <a:t>case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studies,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infographics,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videos</a:t>
            </a:r>
            <a:r>
              <a:rPr sz="2750" spc="-190" dirty="0">
                <a:latin typeface="Tahoma"/>
                <a:cs typeface="Tahoma"/>
              </a:rPr>
              <a:t> </a:t>
            </a:r>
            <a:r>
              <a:rPr sz="2750" spc="85" dirty="0">
                <a:latin typeface="Tahoma"/>
                <a:cs typeface="Tahoma"/>
              </a:rPr>
              <a:t>as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part</a:t>
            </a:r>
            <a:r>
              <a:rPr sz="2750" spc="-260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of</a:t>
            </a:r>
            <a:r>
              <a:rPr sz="2750" spc="-275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their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content</a:t>
            </a:r>
            <a:r>
              <a:rPr sz="2750" spc="-40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marketing </a:t>
            </a:r>
            <a:r>
              <a:rPr sz="2750" spc="-30" dirty="0">
                <a:latin typeface="Tahoma"/>
                <a:cs typeface="Tahoma"/>
              </a:rPr>
              <a:t> </a:t>
            </a:r>
            <a:r>
              <a:rPr sz="2750" spc="-70" dirty="0">
                <a:latin typeface="Tahoma"/>
                <a:cs typeface="Tahoma"/>
              </a:rPr>
              <a:t>strategy.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spc="-40" dirty="0">
                <a:latin typeface="Tahoma"/>
                <a:cs typeface="Tahoma"/>
              </a:rPr>
              <a:t>These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resources</a:t>
            </a:r>
            <a:r>
              <a:rPr sz="2750" spc="50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provide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valuable</a:t>
            </a:r>
            <a:r>
              <a:rPr sz="2750" spc="-445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insights,</a:t>
            </a:r>
            <a:r>
              <a:rPr sz="2750" spc="-150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showcase</a:t>
            </a:r>
            <a:r>
              <a:rPr sz="2750" spc="-225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their </a:t>
            </a:r>
            <a:r>
              <a:rPr sz="2750" spc="-840" dirty="0">
                <a:latin typeface="Tahoma"/>
                <a:cs typeface="Tahoma"/>
              </a:rPr>
              <a:t> 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45" dirty="0">
                <a:latin typeface="Tahoma"/>
                <a:cs typeface="Tahoma"/>
              </a:rPr>
              <a:t>b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110" dirty="0">
                <a:latin typeface="Tahoma"/>
                <a:cs typeface="Tahoma"/>
              </a:rPr>
              <a:t>l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45" dirty="0">
                <a:latin typeface="Tahoma"/>
                <a:cs typeface="Tahoma"/>
              </a:rPr>
              <a:t>s</a:t>
            </a:r>
            <a:r>
              <a:rPr sz="2750" spc="-40" dirty="0">
                <a:latin typeface="Tahoma"/>
                <a:cs typeface="Tahoma"/>
              </a:rPr>
              <a:t>,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35" dirty="0">
                <a:latin typeface="Tahoma"/>
                <a:cs typeface="Tahoma"/>
              </a:rPr>
              <a:t>d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spc="-40" dirty="0">
                <a:latin typeface="Tahoma"/>
                <a:cs typeface="Tahoma"/>
              </a:rPr>
              <a:t>h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10" dirty="0">
                <a:latin typeface="Tahoma"/>
                <a:cs typeface="Tahoma"/>
              </a:rPr>
              <a:t>l</a:t>
            </a:r>
            <a:r>
              <a:rPr sz="2750" spc="35" dirty="0">
                <a:latin typeface="Tahoma"/>
                <a:cs typeface="Tahoma"/>
              </a:rPr>
              <a:t>p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10" dirty="0">
                <a:latin typeface="Tahoma"/>
                <a:cs typeface="Tahoma"/>
              </a:rPr>
              <a:t>t</a:t>
            </a:r>
            <a:r>
              <a:rPr sz="2750" spc="-5" dirty="0">
                <a:latin typeface="Tahoma"/>
                <a:cs typeface="Tahoma"/>
              </a:rPr>
              <a:t>e</a:t>
            </a:r>
            <a:r>
              <a:rPr sz="2750" spc="-225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t</a:t>
            </a:r>
            <a:r>
              <a:rPr sz="2750" spc="-50" dirty="0">
                <a:latin typeface="Tahoma"/>
                <a:cs typeface="Tahoma"/>
              </a:rPr>
              <a:t>h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-65" dirty="0">
                <a:latin typeface="Tahoma"/>
                <a:cs typeface="Tahoma"/>
              </a:rPr>
              <a:t>r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-100" dirty="0">
                <a:latin typeface="Tahoma"/>
                <a:cs typeface="Tahoma"/>
              </a:rPr>
              <a:t>e</a:t>
            </a:r>
            <a:r>
              <a:rPr sz="2750" spc="-40" dirty="0"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381380"/>
            <a:ext cx="3891279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u="sng" spc="17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S</a:t>
            </a:r>
            <a:r>
              <a:rPr sz="4400" b="1" u="sng" spc="21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W</a:t>
            </a:r>
            <a:r>
              <a:rPr sz="4400" b="1" u="sng" spc="-2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O</a:t>
            </a:r>
            <a:r>
              <a:rPr sz="4400" b="1" u="sng" spc="-484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T</a:t>
            </a:r>
            <a:r>
              <a:rPr sz="4400" b="1" u="sng" spc="-60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17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A</a:t>
            </a:r>
            <a:r>
              <a:rPr sz="4400" b="1" u="sng" spc="-19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n</a:t>
            </a:r>
            <a:r>
              <a:rPr sz="4400" b="1" u="sng" spc="-1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a</a:t>
            </a:r>
            <a:r>
              <a:rPr sz="4400" b="1" u="sng" spc="-9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l</a:t>
            </a:r>
            <a:r>
              <a:rPr sz="4400" b="1" u="sng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y</a:t>
            </a:r>
            <a:r>
              <a:rPr sz="4400" b="1" u="sng" spc="2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s</a:t>
            </a:r>
            <a:r>
              <a:rPr sz="4400" b="1" u="sng" spc="-254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4400" b="1" u="sng" spc="24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s</a:t>
            </a:r>
            <a:r>
              <a:rPr sz="4400" b="1" u="sng" spc="-56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459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: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2752" y="1113155"/>
            <a:ext cx="11304905" cy="472249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71120" indent="-228600">
              <a:lnSpc>
                <a:spcPct val="91700"/>
              </a:lnSpc>
              <a:spcBef>
                <a:spcPts val="44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10" dirty="0">
                <a:solidFill>
                  <a:srgbClr val="155F82"/>
                </a:solidFill>
                <a:latin typeface="Trebuchet MS"/>
                <a:cs typeface="Trebuchet MS"/>
              </a:rPr>
              <a:t>Strengths</a:t>
            </a:r>
            <a:r>
              <a:rPr sz="3200" b="1" spc="-520" dirty="0">
                <a:solidFill>
                  <a:srgbClr val="155F82"/>
                </a:solidFill>
                <a:latin typeface="Trebuchet MS"/>
                <a:cs typeface="Trebuchet MS"/>
              </a:rPr>
              <a:t> </a:t>
            </a:r>
            <a:r>
              <a:rPr sz="2750" spc="-25" dirty="0">
                <a:latin typeface="Tahoma"/>
                <a:cs typeface="Tahoma"/>
              </a:rPr>
              <a:t>:Diverse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Service</a:t>
            </a:r>
            <a:r>
              <a:rPr sz="2750" spc="-225" dirty="0">
                <a:latin typeface="Tahoma"/>
                <a:cs typeface="Tahoma"/>
              </a:rPr>
              <a:t> </a:t>
            </a:r>
            <a:r>
              <a:rPr sz="2750" spc="-40" dirty="0">
                <a:latin typeface="Tahoma"/>
                <a:cs typeface="Tahoma"/>
              </a:rPr>
              <a:t>Offerings: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Wipro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provides</a:t>
            </a:r>
            <a:r>
              <a:rPr sz="2750" spc="-185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a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wide</a:t>
            </a:r>
            <a:r>
              <a:rPr sz="2750" spc="-300" dirty="0">
                <a:latin typeface="Tahoma"/>
                <a:cs typeface="Tahoma"/>
              </a:rPr>
              <a:t> </a:t>
            </a:r>
            <a:r>
              <a:rPr sz="2750" spc="-65" dirty="0">
                <a:latin typeface="Tahoma"/>
                <a:cs typeface="Tahoma"/>
              </a:rPr>
              <a:t>range</a:t>
            </a:r>
            <a:r>
              <a:rPr sz="2750" spc="-225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of</a:t>
            </a:r>
            <a:r>
              <a:rPr sz="2750" spc="-270" dirty="0">
                <a:latin typeface="Tahoma"/>
                <a:cs typeface="Tahoma"/>
              </a:rPr>
              <a:t> </a:t>
            </a:r>
            <a:r>
              <a:rPr sz="2750" spc="-280" dirty="0">
                <a:latin typeface="Tahoma"/>
                <a:cs typeface="Tahoma"/>
              </a:rPr>
              <a:t>IT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services,</a:t>
            </a:r>
            <a:r>
              <a:rPr sz="2750" spc="-65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including</a:t>
            </a:r>
            <a:r>
              <a:rPr sz="2750" spc="-165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software</a:t>
            </a:r>
            <a:r>
              <a:rPr sz="2750" spc="-13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development,</a:t>
            </a:r>
            <a:r>
              <a:rPr sz="2750" spc="-13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consulting,</a:t>
            </a:r>
            <a:r>
              <a:rPr sz="2750" spc="-135" dirty="0">
                <a:latin typeface="Tahoma"/>
                <a:cs typeface="Tahoma"/>
              </a:rPr>
              <a:t> </a:t>
            </a:r>
            <a:r>
              <a:rPr sz="2750" spc="55" dirty="0">
                <a:latin typeface="Tahoma"/>
                <a:cs typeface="Tahoma"/>
              </a:rPr>
              <a:t>business</a:t>
            </a:r>
            <a:r>
              <a:rPr sz="2750" spc="-165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process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outsourcing, </a:t>
            </a:r>
            <a:r>
              <a:rPr sz="2750" spc="10" dirty="0">
                <a:latin typeface="Tahoma"/>
                <a:cs typeface="Tahoma"/>
              </a:rPr>
              <a:t>digital </a:t>
            </a:r>
            <a:r>
              <a:rPr sz="2750" spc="-10" dirty="0">
                <a:latin typeface="Tahoma"/>
                <a:cs typeface="Tahoma"/>
              </a:rPr>
              <a:t>transformation,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70" dirty="0">
                <a:latin typeface="Tahoma"/>
                <a:cs typeface="Tahoma"/>
              </a:rPr>
              <a:t>cloud </a:t>
            </a:r>
            <a:r>
              <a:rPr sz="2750" spc="15" dirty="0">
                <a:latin typeface="Tahoma"/>
                <a:cs typeface="Tahoma"/>
              </a:rPr>
              <a:t>services, </a:t>
            </a:r>
            <a:r>
              <a:rPr sz="2750" spc="-10" dirty="0">
                <a:latin typeface="Tahoma"/>
                <a:cs typeface="Tahoma"/>
              </a:rPr>
              <a:t>making </a:t>
            </a:r>
            <a:r>
              <a:rPr sz="2750" spc="10" dirty="0">
                <a:latin typeface="Tahoma"/>
                <a:cs typeface="Tahoma"/>
              </a:rPr>
              <a:t>it </a:t>
            </a:r>
            <a:r>
              <a:rPr sz="2750" spc="1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ada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-5" dirty="0">
                <a:latin typeface="Tahoma"/>
                <a:cs typeface="Tahoma"/>
              </a:rPr>
              <a:t>t</a:t>
            </a:r>
            <a:r>
              <a:rPr sz="2750" spc="30" dirty="0">
                <a:latin typeface="Tahoma"/>
                <a:cs typeface="Tahoma"/>
              </a:rPr>
              <a:t>a</a:t>
            </a:r>
            <a:r>
              <a:rPr sz="2750" spc="45" dirty="0">
                <a:latin typeface="Tahoma"/>
                <a:cs typeface="Tahoma"/>
              </a:rPr>
              <a:t>b</a:t>
            </a:r>
            <a:r>
              <a:rPr sz="2750" spc="120" dirty="0">
                <a:latin typeface="Tahoma"/>
                <a:cs typeface="Tahoma"/>
              </a:rPr>
              <a:t>l</a:t>
            </a:r>
            <a:r>
              <a:rPr sz="2750" spc="15" dirty="0">
                <a:latin typeface="Tahoma"/>
                <a:cs typeface="Tahoma"/>
              </a:rPr>
              <a:t>e</a:t>
            </a:r>
            <a:r>
              <a:rPr sz="2750" spc="-37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0" dirty="0">
                <a:latin typeface="Tahoma"/>
                <a:cs typeface="Tahoma"/>
              </a:rPr>
              <a:t>o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45" dirty="0">
                <a:latin typeface="Tahoma"/>
                <a:cs typeface="Tahoma"/>
              </a:rPr>
              <a:t>i</a:t>
            </a:r>
            <a:r>
              <a:rPr sz="2750" spc="-100" dirty="0">
                <a:latin typeface="Tahoma"/>
                <a:cs typeface="Tahoma"/>
              </a:rPr>
              <a:t>v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70" dirty="0">
                <a:latin typeface="Tahoma"/>
                <a:cs typeface="Tahoma"/>
              </a:rPr>
              <a:t>se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120" dirty="0">
                <a:latin typeface="Tahoma"/>
                <a:cs typeface="Tahoma"/>
              </a:rPr>
              <a:t>l</a:t>
            </a:r>
            <a:r>
              <a:rPr sz="2750" spc="45" dirty="0">
                <a:latin typeface="Tahoma"/>
                <a:cs typeface="Tahoma"/>
              </a:rPr>
              <a:t>i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-25" dirty="0">
                <a:latin typeface="Tahoma"/>
                <a:cs typeface="Tahoma"/>
              </a:rPr>
              <a:t>t</a:t>
            </a:r>
            <a:r>
              <a:rPr sz="2750" spc="-185" dirty="0">
                <a:latin typeface="Tahoma"/>
                <a:cs typeface="Tahoma"/>
              </a:rPr>
              <a:t> 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-25" dirty="0">
                <a:latin typeface="Tahoma"/>
                <a:cs typeface="Tahoma"/>
              </a:rPr>
              <a:t>ee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45" dirty="0">
                <a:latin typeface="Tahoma"/>
                <a:cs typeface="Tahoma"/>
              </a:rPr>
              <a:t>s</a:t>
            </a:r>
            <a:r>
              <a:rPr sz="2750" spc="-40" dirty="0"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  <a:p>
            <a:pPr marL="241300" marR="5080" indent="-228600">
              <a:lnSpc>
                <a:spcPct val="91700"/>
              </a:lnSpc>
              <a:spcBef>
                <a:spcPts val="93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80" dirty="0">
                <a:solidFill>
                  <a:srgbClr val="155F82"/>
                </a:solidFill>
                <a:latin typeface="Trebuchet MS"/>
                <a:cs typeface="Trebuchet MS"/>
              </a:rPr>
              <a:t>Weaknesses</a:t>
            </a:r>
            <a:r>
              <a:rPr sz="3200" b="1" spc="-590" dirty="0">
                <a:solidFill>
                  <a:srgbClr val="155F82"/>
                </a:solidFill>
                <a:latin typeface="Trebuchet MS"/>
                <a:cs typeface="Trebuchet MS"/>
              </a:rPr>
              <a:t> </a:t>
            </a:r>
            <a:r>
              <a:rPr sz="2750" spc="15" dirty="0">
                <a:latin typeface="Tahoma"/>
                <a:cs typeface="Tahoma"/>
              </a:rPr>
              <a:t>:Competitive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Pressure:</a:t>
            </a:r>
            <a:r>
              <a:rPr sz="2750" spc="10" dirty="0">
                <a:latin typeface="Tahoma"/>
                <a:cs typeface="Tahoma"/>
              </a:rPr>
              <a:t> </a:t>
            </a:r>
            <a:r>
              <a:rPr sz="2750" spc="-95" dirty="0">
                <a:latin typeface="Tahoma"/>
                <a:cs typeface="Tahoma"/>
              </a:rPr>
              <a:t>The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spc="-280" dirty="0">
                <a:latin typeface="Tahoma"/>
                <a:cs typeface="Tahoma"/>
              </a:rPr>
              <a:t>IT</a:t>
            </a:r>
            <a:r>
              <a:rPr sz="2750" spc="-305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services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industry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80" dirty="0">
                <a:latin typeface="Tahoma"/>
                <a:cs typeface="Tahoma"/>
              </a:rPr>
              <a:t>is</a:t>
            </a:r>
            <a:r>
              <a:rPr sz="2750" spc="-325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highly </a:t>
            </a:r>
            <a:r>
              <a:rPr sz="2750" spc="-30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competitive,</a:t>
            </a:r>
            <a:r>
              <a:rPr sz="2750" spc="-15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Wipro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faces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competition</a:t>
            </a:r>
            <a:r>
              <a:rPr sz="2750" spc="-135" dirty="0">
                <a:latin typeface="Tahoma"/>
                <a:cs typeface="Tahoma"/>
              </a:rPr>
              <a:t> </a:t>
            </a:r>
            <a:r>
              <a:rPr sz="2750" spc="-40" dirty="0">
                <a:latin typeface="Tahoma"/>
                <a:cs typeface="Tahoma"/>
              </a:rPr>
              <a:t>from</a:t>
            </a:r>
            <a:r>
              <a:rPr sz="2750" spc="-150" dirty="0">
                <a:latin typeface="Tahoma"/>
                <a:cs typeface="Tahoma"/>
              </a:rPr>
              <a:t> </a:t>
            </a:r>
            <a:r>
              <a:rPr sz="2750" spc="-30" dirty="0">
                <a:latin typeface="Tahoma"/>
                <a:cs typeface="Tahoma"/>
              </a:rPr>
              <a:t>other</a:t>
            </a:r>
            <a:r>
              <a:rPr sz="2750" spc="-130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major</a:t>
            </a:r>
            <a:r>
              <a:rPr sz="2750" spc="-21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players</a:t>
            </a:r>
            <a:r>
              <a:rPr sz="2750" spc="-325" dirty="0">
                <a:latin typeface="Tahoma"/>
                <a:cs typeface="Tahoma"/>
              </a:rPr>
              <a:t> </a:t>
            </a:r>
            <a:r>
              <a:rPr sz="2750" spc="75" dirty="0">
                <a:latin typeface="Tahoma"/>
                <a:cs typeface="Tahoma"/>
              </a:rPr>
              <a:t>such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85" dirty="0">
                <a:latin typeface="Tahoma"/>
                <a:cs typeface="Tahoma"/>
              </a:rPr>
              <a:t>as </a:t>
            </a:r>
            <a:r>
              <a:rPr sz="2750" spc="-105" dirty="0">
                <a:latin typeface="Tahoma"/>
                <a:cs typeface="Tahoma"/>
              </a:rPr>
              <a:t>Tata </a:t>
            </a:r>
            <a:r>
              <a:rPr sz="2750" spc="50" dirty="0">
                <a:latin typeface="Tahoma"/>
                <a:cs typeface="Tahoma"/>
              </a:rPr>
              <a:t>Consultancy </a:t>
            </a:r>
            <a:r>
              <a:rPr sz="2750" spc="25" dirty="0">
                <a:latin typeface="Tahoma"/>
                <a:cs typeface="Tahoma"/>
              </a:rPr>
              <a:t>Services </a:t>
            </a:r>
            <a:r>
              <a:rPr sz="2750" spc="-85" dirty="0">
                <a:latin typeface="Tahoma"/>
                <a:cs typeface="Tahoma"/>
              </a:rPr>
              <a:t>(TCS), </a:t>
            </a:r>
            <a:r>
              <a:rPr sz="2750" spc="-40" dirty="0">
                <a:latin typeface="Tahoma"/>
                <a:cs typeface="Tahoma"/>
              </a:rPr>
              <a:t>Infosys,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25" dirty="0">
                <a:latin typeface="Tahoma"/>
                <a:cs typeface="Tahoma"/>
              </a:rPr>
              <a:t>global </a:t>
            </a:r>
            <a:r>
              <a:rPr sz="2750" spc="20" dirty="0">
                <a:latin typeface="Tahoma"/>
                <a:cs typeface="Tahoma"/>
              </a:rPr>
              <a:t>firms like </a:t>
            </a:r>
            <a:r>
              <a:rPr sz="2750" spc="-60" dirty="0">
                <a:latin typeface="Tahoma"/>
                <a:cs typeface="Tahoma"/>
              </a:rPr>
              <a:t>IBM </a:t>
            </a:r>
            <a:r>
              <a:rPr sz="2750" spc="-5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Accenture.</a:t>
            </a:r>
            <a:endParaRPr sz="2750">
              <a:latin typeface="Tahoma"/>
              <a:cs typeface="Tahoma"/>
            </a:endParaRPr>
          </a:p>
          <a:p>
            <a:pPr marL="241300" marR="713740" indent="-228600">
              <a:lnSpc>
                <a:spcPct val="92100"/>
              </a:lnSpc>
              <a:spcBef>
                <a:spcPts val="90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-25" dirty="0">
                <a:solidFill>
                  <a:srgbClr val="155F82"/>
                </a:solidFill>
                <a:latin typeface="Trebuchet MS"/>
                <a:cs typeface="Trebuchet MS"/>
              </a:rPr>
              <a:t>Opportunities: </a:t>
            </a:r>
            <a:r>
              <a:rPr sz="3200" spc="-5" dirty="0">
                <a:latin typeface="Tahoma"/>
                <a:cs typeface="Tahoma"/>
              </a:rPr>
              <a:t>Digital </a:t>
            </a:r>
            <a:r>
              <a:rPr sz="2750" spc="-45" dirty="0">
                <a:latin typeface="Tahoma"/>
                <a:cs typeface="Tahoma"/>
              </a:rPr>
              <a:t>Transformation: </a:t>
            </a:r>
            <a:r>
              <a:rPr sz="2750" spc="-95" dirty="0">
                <a:latin typeface="Tahoma"/>
                <a:cs typeface="Tahoma"/>
              </a:rPr>
              <a:t>The </a:t>
            </a:r>
            <a:r>
              <a:rPr sz="2750" spc="-75" dirty="0">
                <a:latin typeface="Tahoma"/>
                <a:cs typeface="Tahoma"/>
              </a:rPr>
              <a:t>growing </a:t>
            </a:r>
            <a:r>
              <a:rPr sz="2750" spc="25" dirty="0">
                <a:latin typeface="Tahoma"/>
                <a:cs typeface="Tahoma"/>
              </a:rPr>
              <a:t>demand </a:t>
            </a:r>
            <a:r>
              <a:rPr sz="2750" spc="-40" dirty="0">
                <a:latin typeface="Tahoma"/>
                <a:cs typeface="Tahoma"/>
              </a:rPr>
              <a:t>for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digital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transformation</a:t>
            </a:r>
            <a:r>
              <a:rPr sz="2750" spc="-120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services</a:t>
            </a:r>
            <a:r>
              <a:rPr sz="2750" spc="-16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presents</a:t>
            </a:r>
            <a:r>
              <a:rPr sz="2750" spc="-1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significant</a:t>
            </a:r>
            <a:r>
              <a:rPr sz="2750" spc="-165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opportunities</a:t>
            </a:r>
            <a:r>
              <a:rPr sz="2750" spc="-90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for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Wipro.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3869" y="415543"/>
            <a:ext cx="11102340" cy="580009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41300" marR="762000" indent="-229235">
              <a:lnSpc>
                <a:spcPts val="3080"/>
              </a:lnSpc>
              <a:spcBef>
                <a:spcPts val="865"/>
              </a:spcBef>
              <a:buClr>
                <a:srgbClr val="155F82"/>
              </a:buClr>
              <a:buFont typeface="Arial MT"/>
              <a:buChar char="•"/>
              <a:tabLst>
                <a:tab pos="241935" algn="l"/>
              </a:tabLst>
            </a:pPr>
            <a:r>
              <a:rPr sz="3200" b="1" spc="-50" dirty="0">
                <a:solidFill>
                  <a:srgbClr val="155F82"/>
                </a:solidFill>
                <a:latin typeface="Trebuchet MS"/>
                <a:cs typeface="Trebuchet MS"/>
              </a:rPr>
              <a:t>Threats</a:t>
            </a:r>
            <a:r>
              <a:rPr sz="3200" b="1" spc="-590" dirty="0">
                <a:solidFill>
                  <a:srgbClr val="155F82"/>
                </a:solidFill>
                <a:latin typeface="Trebuchet MS"/>
                <a:cs typeface="Trebuchet MS"/>
              </a:rPr>
              <a:t> </a:t>
            </a:r>
            <a:r>
              <a:rPr sz="2750" b="1" spc="-25" dirty="0">
                <a:solidFill>
                  <a:srgbClr val="155F82"/>
                </a:solidFill>
                <a:latin typeface="Trebuchet MS"/>
                <a:cs typeface="Trebuchet MS"/>
              </a:rPr>
              <a:t>:</a:t>
            </a:r>
            <a:r>
              <a:rPr sz="2750" spc="-25" dirty="0">
                <a:latin typeface="Tahoma"/>
                <a:cs typeface="Tahoma"/>
              </a:rPr>
              <a:t>Data</a:t>
            </a:r>
            <a:r>
              <a:rPr sz="2750" spc="-24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Security</a:t>
            </a:r>
            <a:r>
              <a:rPr sz="2750" spc="-17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Privacy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Concerns:</a:t>
            </a:r>
            <a:r>
              <a:rPr sz="2750" spc="-1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Data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breaches</a:t>
            </a:r>
            <a:r>
              <a:rPr sz="2750" spc="4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privacy </a:t>
            </a:r>
            <a:r>
              <a:rPr sz="2750" spc="70" dirty="0">
                <a:latin typeface="Tahoma"/>
                <a:cs typeface="Tahoma"/>
              </a:rPr>
              <a:t>issues could </a:t>
            </a:r>
            <a:r>
              <a:rPr sz="2750" spc="5" dirty="0">
                <a:latin typeface="Tahoma"/>
                <a:cs typeface="Tahoma"/>
              </a:rPr>
              <a:t>affect </a:t>
            </a:r>
            <a:r>
              <a:rPr sz="2750" spc="-5" dirty="0">
                <a:latin typeface="Tahoma"/>
                <a:cs typeface="Tahoma"/>
              </a:rPr>
              <a:t>Wipro’s reputation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45" dirty="0">
                <a:latin typeface="Tahoma"/>
                <a:cs typeface="Tahoma"/>
              </a:rPr>
              <a:t>lead </a:t>
            </a:r>
            <a:r>
              <a:rPr sz="2750" spc="5" dirty="0">
                <a:latin typeface="Tahoma"/>
                <a:cs typeface="Tahoma"/>
              </a:rPr>
              <a:t>to </a:t>
            </a:r>
            <a:r>
              <a:rPr sz="2750" spc="10" dirty="0">
                <a:latin typeface="Tahoma"/>
                <a:cs typeface="Tahoma"/>
              </a:rPr>
              <a:t>legal </a:t>
            </a:r>
            <a:r>
              <a:rPr sz="2750" spc="15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consequences.</a:t>
            </a:r>
            <a:endParaRPr sz="2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3200" b="1" spc="285" dirty="0">
                <a:solidFill>
                  <a:srgbClr val="6F2F9F"/>
                </a:solidFill>
                <a:latin typeface="Trebuchet MS"/>
                <a:cs typeface="Trebuchet MS"/>
              </a:rPr>
              <a:t>C</a:t>
            </a:r>
            <a:r>
              <a:rPr sz="3200" b="1" spc="60" dirty="0">
                <a:solidFill>
                  <a:srgbClr val="6F2F9F"/>
                </a:solidFill>
                <a:latin typeface="Trebuchet MS"/>
                <a:cs typeface="Trebuchet MS"/>
              </a:rPr>
              <a:t>o</a:t>
            </a:r>
            <a:r>
              <a:rPr sz="3200" b="1" spc="100" dirty="0">
                <a:solidFill>
                  <a:srgbClr val="6F2F9F"/>
                </a:solidFill>
                <a:latin typeface="Trebuchet MS"/>
                <a:cs typeface="Trebuchet MS"/>
              </a:rPr>
              <a:t>m</a:t>
            </a:r>
            <a:r>
              <a:rPr sz="3200" b="1" spc="10" dirty="0">
                <a:solidFill>
                  <a:srgbClr val="6F2F9F"/>
                </a:solidFill>
                <a:latin typeface="Trebuchet MS"/>
                <a:cs typeface="Trebuchet MS"/>
              </a:rPr>
              <a:t>p</a:t>
            </a:r>
            <a:r>
              <a:rPr sz="3200" b="1" spc="-105" dirty="0">
                <a:solidFill>
                  <a:srgbClr val="6F2F9F"/>
                </a:solidFill>
                <a:latin typeface="Trebuchet MS"/>
                <a:cs typeface="Trebuchet MS"/>
              </a:rPr>
              <a:t>e</a:t>
            </a:r>
            <a:r>
              <a:rPr sz="3200" b="1" spc="-85" dirty="0">
                <a:solidFill>
                  <a:srgbClr val="6F2F9F"/>
                </a:solidFill>
                <a:latin typeface="Trebuchet MS"/>
                <a:cs typeface="Trebuchet MS"/>
              </a:rPr>
              <a:t>t</a:t>
            </a:r>
            <a:r>
              <a:rPr sz="3200" b="1" spc="-60" dirty="0">
                <a:solidFill>
                  <a:srgbClr val="6F2F9F"/>
                </a:solidFill>
                <a:latin typeface="Trebuchet MS"/>
                <a:cs typeface="Trebuchet MS"/>
              </a:rPr>
              <a:t>i</a:t>
            </a:r>
            <a:r>
              <a:rPr sz="3200" b="1" spc="-150" dirty="0">
                <a:solidFill>
                  <a:srgbClr val="6F2F9F"/>
                </a:solidFill>
                <a:latin typeface="Trebuchet MS"/>
                <a:cs typeface="Trebuchet MS"/>
              </a:rPr>
              <a:t>t</a:t>
            </a:r>
            <a:r>
              <a:rPr sz="3200" b="1" spc="60" dirty="0">
                <a:solidFill>
                  <a:srgbClr val="6F2F9F"/>
                </a:solidFill>
                <a:latin typeface="Trebuchet MS"/>
                <a:cs typeface="Trebuchet MS"/>
              </a:rPr>
              <a:t>o</a:t>
            </a:r>
            <a:r>
              <a:rPr sz="3200" b="1" spc="-175" dirty="0">
                <a:solidFill>
                  <a:srgbClr val="6F2F9F"/>
                </a:solidFill>
                <a:latin typeface="Trebuchet MS"/>
                <a:cs typeface="Trebuchet MS"/>
              </a:rPr>
              <a:t>r</a:t>
            </a:r>
            <a:r>
              <a:rPr sz="3200" b="1" spc="-434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sz="3200" b="1" spc="-225" dirty="0">
                <a:solidFill>
                  <a:srgbClr val="6F2F9F"/>
                </a:solidFill>
                <a:latin typeface="Trebuchet MS"/>
                <a:cs typeface="Trebuchet MS"/>
              </a:rPr>
              <a:t>2</a:t>
            </a:r>
            <a:r>
              <a:rPr sz="3200" b="1" spc="-135" dirty="0">
                <a:solidFill>
                  <a:srgbClr val="6F2F9F"/>
                </a:solidFill>
                <a:latin typeface="Trebuchet MS"/>
                <a:cs typeface="Trebuchet MS"/>
              </a:rPr>
              <a:t>:</a:t>
            </a:r>
            <a:r>
              <a:rPr sz="3200" b="1" spc="-535" dirty="0">
                <a:solidFill>
                  <a:srgbClr val="6F2F9F"/>
                </a:solidFill>
                <a:latin typeface="Trebuchet MS"/>
                <a:cs typeface="Trebuchet MS"/>
              </a:rPr>
              <a:t>T</a:t>
            </a:r>
            <a:r>
              <a:rPr sz="3200" b="1" spc="90" dirty="0">
                <a:solidFill>
                  <a:srgbClr val="6F2F9F"/>
                </a:solidFill>
                <a:latin typeface="Trebuchet MS"/>
                <a:cs typeface="Trebuchet MS"/>
              </a:rPr>
              <a:t>a</a:t>
            </a:r>
            <a:r>
              <a:rPr sz="3200" b="1" spc="-150" dirty="0">
                <a:solidFill>
                  <a:srgbClr val="6F2F9F"/>
                </a:solidFill>
                <a:latin typeface="Trebuchet MS"/>
                <a:cs typeface="Trebuchet MS"/>
              </a:rPr>
              <a:t>t</a:t>
            </a:r>
            <a:r>
              <a:rPr sz="3200" b="1" spc="75" dirty="0">
                <a:solidFill>
                  <a:srgbClr val="6F2F9F"/>
                </a:solidFill>
                <a:latin typeface="Trebuchet MS"/>
                <a:cs typeface="Trebuchet MS"/>
              </a:rPr>
              <a:t>a</a:t>
            </a:r>
            <a:r>
              <a:rPr sz="3200" b="1" spc="-500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sz="3200" b="1" spc="285" dirty="0">
                <a:solidFill>
                  <a:srgbClr val="6F2F9F"/>
                </a:solidFill>
                <a:latin typeface="Trebuchet MS"/>
                <a:cs typeface="Trebuchet MS"/>
              </a:rPr>
              <a:t>C</a:t>
            </a:r>
            <a:r>
              <a:rPr sz="3200" b="1" spc="60" dirty="0">
                <a:solidFill>
                  <a:srgbClr val="6F2F9F"/>
                </a:solidFill>
                <a:latin typeface="Trebuchet MS"/>
                <a:cs typeface="Trebuchet MS"/>
              </a:rPr>
              <a:t>o</a:t>
            </a:r>
            <a:r>
              <a:rPr sz="3200" b="1" spc="70" dirty="0">
                <a:solidFill>
                  <a:srgbClr val="6F2F9F"/>
                </a:solidFill>
                <a:latin typeface="Trebuchet MS"/>
                <a:cs typeface="Trebuchet MS"/>
              </a:rPr>
              <a:t>nsu</a:t>
            </a:r>
            <a:r>
              <a:rPr sz="3200" b="1" spc="45" dirty="0">
                <a:solidFill>
                  <a:srgbClr val="6F2F9F"/>
                </a:solidFill>
                <a:latin typeface="Trebuchet MS"/>
                <a:cs typeface="Trebuchet MS"/>
              </a:rPr>
              <a:t>l</a:t>
            </a:r>
            <a:r>
              <a:rPr sz="3200" b="1" spc="-150" dirty="0">
                <a:solidFill>
                  <a:srgbClr val="6F2F9F"/>
                </a:solidFill>
                <a:latin typeface="Trebuchet MS"/>
                <a:cs typeface="Trebuchet MS"/>
              </a:rPr>
              <a:t>t</a:t>
            </a:r>
            <a:r>
              <a:rPr sz="3200" b="1" spc="90" dirty="0">
                <a:solidFill>
                  <a:srgbClr val="6F2F9F"/>
                </a:solidFill>
                <a:latin typeface="Trebuchet MS"/>
                <a:cs typeface="Trebuchet MS"/>
              </a:rPr>
              <a:t>a</a:t>
            </a:r>
            <a:r>
              <a:rPr sz="3200" b="1" spc="55" dirty="0">
                <a:solidFill>
                  <a:srgbClr val="6F2F9F"/>
                </a:solidFill>
                <a:latin typeface="Trebuchet MS"/>
                <a:cs typeface="Trebuchet MS"/>
              </a:rPr>
              <a:t>n</a:t>
            </a:r>
            <a:r>
              <a:rPr sz="3200" b="1" spc="80" dirty="0">
                <a:solidFill>
                  <a:srgbClr val="6F2F9F"/>
                </a:solidFill>
                <a:latin typeface="Trebuchet MS"/>
                <a:cs typeface="Trebuchet MS"/>
              </a:rPr>
              <a:t>c</a:t>
            </a:r>
            <a:r>
              <a:rPr sz="3200" b="1" spc="-114" dirty="0">
                <a:solidFill>
                  <a:srgbClr val="6F2F9F"/>
                </a:solidFill>
                <a:latin typeface="Trebuchet MS"/>
                <a:cs typeface="Trebuchet MS"/>
              </a:rPr>
              <a:t>y</a:t>
            </a:r>
            <a:r>
              <a:rPr sz="3200" b="1" spc="-535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sz="3200" b="1" spc="310" dirty="0">
                <a:solidFill>
                  <a:srgbClr val="6F2F9F"/>
                </a:solidFill>
                <a:latin typeface="Trebuchet MS"/>
                <a:cs typeface="Trebuchet MS"/>
              </a:rPr>
              <a:t>S</a:t>
            </a:r>
            <a:r>
              <a:rPr sz="3200" b="1" spc="-130" dirty="0">
                <a:solidFill>
                  <a:srgbClr val="6F2F9F"/>
                </a:solidFill>
                <a:latin typeface="Trebuchet MS"/>
                <a:cs typeface="Trebuchet MS"/>
              </a:rPr>
              <a:t>e</a:t>
            </a:r>
            <a:r>
              <a:rPr sz="3200" b="1" spc="-10" dirty="0">
                <a:solidFill>
                  <a:srgbClr val="6F2F9F"/>
                </a:solidFill>
                <a:latin typeface="Trebuchet MS"/>
                <a:cs typeface="Trebuchet MS"/>
              </a:rPr>
              <a:t>r</a:t>
            </a:r>
            <a:r>
              <a:rPr sz="3200" b="1" spc="-114" dirty="0">
                <a:solidFill>
                  <a:srgbClr val="6F2F9F"/>
                </a:solidFill>
                <a:latin typeface="Trebuchet MS"/>
                <a:cs typeface="Trebuchet MS"/>
              </a:rPr>
              <a:t>v</a:t>
            </a:r>
            <a:r>
              <a:rPr sz="3200" b="1" spc="-60" dirty="0">
                <a:solidFill>
                  <a:srgbClr val="6F2F9F"/>
                </a:solidFill>
                <a:latin typeface="Trebuchet MS"/>
                <a:cs typeface="Trebuchet MS"/>
              </a:rPr>
              <a:t>i</a:t>
            </a:r>
            <a:r>
              <a:rPr sz="3200" b="1" spc="160" dirty="0">
                <a:solidFill>
                  <a:srgbClr val="6F2F9F"/>
                </a:solidFill>
                <a:latin typeface="Trebuchet MS"/>
                <a:cs typeface="Trebuchet MS"/>
              </a:rPr>
              <a:t>c</a:t>
            </a:r>
            <a:r>
              <a:rPr sz="3200" b="1" dirty="0">
                <a:solidFill>
                  <a:srgbClr val="6F2F9F"/>
                </a:solidFill>
                <a:latin typeface="Trebuchet MS"/>
                <a:cs typeface="Trebuchet MS"/>
              </a:rPr>
              <a:t>es</a:t>
            </a:r>
            <a:r>
              <a:rPr sz="3200" b="1" spc="15" dirty="0">
                <a:solidFill>
                  <a:srgbClr val="6F2F9F"/>
                </a:solidFill>
                <a:latin typeface="Trebuchet MS"/>
                <a:cs typeface="Trebuchet MS"/>
              </a:rPr>
              <a:t>(</a:t>
            </a:r>
            <a:r>
              <a:rPr sz="3200" b="1" spc="-390" dirty="0">
                <a:solidFill>
                  <a:srgbClr val="6F2F9F"/>
                </a:solidFill>
                <a:latin typeface="Trebuchet MS"/>
                <a:cs typeface="Trebuchet MS"/>
              </a:rPr>
              <a:t>T</a:t>
            </a:r>
            <a:r>
              <a:rPr sz="3200" b="1" spc="285" dirty="0">
                <a:solidFill>
                  <a:srgbClr val="6F2F9F"/>
                </a:solidFill>
                <a:latin typeface="Trebuchet MS"/>
                <a:cs typeface="Trebuchet MS"/>
              </a:rPr>
              <a:t>C</a:t>
            </a:r>
            <a:r>
              <a:rPr sz="3200" b="1" spc="235" dirty="0">
                <a:solidFill>
                  <a:srgbClr val="6F2F9F"/>
                </a:solidFill>
                <a:latin typeface="Trebuchet MS"/>
                <a:cs typeface="Trebuchet MS"/>
              </a:rPr>
              <a:t>S</a:t>
            </a:r>
            <a:r>
              <a:rPr sz="3200" b="1" spc="-229" dirty="0">
                <a:solidFill>
                  <a:srgbClr val="6F2F9F"/>
                </a:solidFill>
                <a:latin typeface="Trebuchet MS"/>
                <a:cs typeface="Trebuchet MS"/>
              </a:rPr>
              <a:t>)</a:t>
            </a:r>
            <a:endParaRPr sz="3200">
              <a:latin typeface="Trebuchet MS"/>
              <a:cs typeface="Trebuchet MS"/>
            </a:endParaRPr>
          </a:p>
          <a:p>
            <a:pPr marL="12700" marR="667385">
              <a:lnSpc>
                <a:spcPts val="3150"/>
              </a:lnSpc>
              <a:spcBef>
                <a:spcPts val="1270"/>
              </a:spcBef>
            </a:pPr>
            <a:r>
              <a:rPr sz="3200" b="1" spc="70" dirty="0">
                <a:solidFill>
                  <a:srgbClr val="D76DCC"/>
                </a:solidFill>
                <a:latin typeface="Trebuchet MS"/>
                <a:cs typeface="Trebuchet MS"/>
              </a:rPr>
              <a:t>USP</a:t>
            </a:r>
            <a:r>
              <a:rPr sz="2750" spc="70" dirty="0">
                <a:latin typeface="Tahoma"/>
                <a:cs typeface="Tahoma"/>
              </a:rPr>
              <a:t>:</a:t>
            </a:r>
            <a:r>
              <a:rPr sz="2750" spc="-38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TCS</a:t>
            </a:r>
            <a:r>
              <a:rPr sz="2750" spc="-254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has</a:t>
            </a:r>
            <a:r>
              <a:rPr sz="2750" spc="-254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a</a:t>
            </a:r>
            <a:r>
              <a:rPr sz="2750" spc="-315" dirty="0">
                <a:latin typeface="Tahoma"/>
                <a:cs typeface="Tahoma"/>
              </a:rPr>
              <a:t> </a:t>
            </a:r>
            <a:r>
              <a:rPr sz="2750" spc="-45" dirty="0">
                <a:latin typeface="Tahoma"/>
                <a:cs typeface="Tahoma"/>
              </a:rPr>
              <a:t>strong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global</a:t>
            </a:r>
            <a:r>
              <a:rPr sz="2750" spc="-24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presence </a:t>
            </a:r>
            <a:r>
              <a:rPr sz="2750" spc="-5" dirty="0">
                <a:latin typeface="Tahoma"/>
                <a:cs typeface="Tahoma"/>
              </a:rPr>
              <a:t>with</a:t>
            </a:r>
            <a:r>
              <a:rPr sz="2750" spc="-29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operations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in</a:t>
            </a:r>
            <a:r>
              <a:rPr sz="2750" spc="-290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numerous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countries,</a:t>
            </a:r>
            <a:r>
              <a:rPr sz="2750" spc="-1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allowing</a:t>
            </a:r>
            <a:r>
              <a:rPr sz="2750" spc="-335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it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to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-40" dirty="0">
                <a:latin typeface="Tahoma"/>
                <a:cs typeface="Tahoma"/>
              </a:rPr>
              <a:t>offer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services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on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a</a:t>
            </a:r>
            <a:r>
              <a:rPr sz="2750" spc="-31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worldwide</a:t>
            </a:r>
            <a:r>
              <a:rPr sz="2750" spc="-30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scale.</a:t>
            </a:r>
            <a:endParaRPr sz="2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3200" b="1" spc="145" dirty="0">
                <a:solidFill>
                  <a:srgbClr val="186B23"/>
                </a:solidFill>
                <a:latin typeface="Trebuchet MS"/>
                <a:cs typeface="Trebuchet MS"/>
              </a:rPr>
              <a:t>O</a:t>
            </a:r>
            <a:r>
              <a:rPr sz="3200" b="1" spc="-10" dirty="0">
                <a:solidFill>
                  <a:srgbClr val="186B23"/>
                </a:solidFill>
                <a:latin typeface="Trebuchet MS"/>
                <a:cs typeface="Trebuchet MS"/>
              </a:rPr>
              <a:t>n</a:t>
            </a:r>
            <a:r>
              <a:rPr sz="3200" b="1" spc="20" dirty="0">
                <a:solidFill>
                  <a:srgbClr val="186B23"/>
                </a:solidFill>
                <a:latin typeface="Trebuchet MS"/>
                <a:cs typeface="Trebuchet MS"/>
              </a:rPr>
              <a:t>l</a:t>
            </a:r>
            <a:r>
              <a:rPr sz="3200" b="1" spc="-60" dirty="0">
                <a:solidFill>
                  <a:srgbClr val="186B23"/>
                </a:solidFill>
                <a:latin typeface="Trebuchet MS"/>
                <a:cs typeface="Trebuchet MS"/>
              </a:rPr>
              <a:t>i</a:t>
            </a:r>
            <a:r>
              <a:rPr sz="3200" b="1" spc="-40" dirty="0">
                <a:solidFill>
                  <a:srgbClr val="186B23"/>
                </a:solidFill>
                <a:latin typeface="Trebuchet MS"/>
                <a:cs typeface="Trebuchet MS"/>
              </a:rPr>
              <a:t>n</a:t>
            </a:r>
            <a:r>
              <a:rPr sz="3200" b="1" spc="-35" dirty="0">
                <a:solidFill>
                  <a:srgbClr val="186B23"/>
                </a:solidFill>
                <a:latin typeface="Trebuchet MS"/>
                <a:cs typeface="Trebuchet MS"/>
              </a:rPr>
              <a:t>e</a:t>
            </a:r>
            <a:r>
              <a:rPr sz="3200" b="1" spc="-509" dirty="0">
                <a:solidFill>
                  <a:srgbClr val="186B23"/>
                </a:solidFill>
                <a:latin typeface="Trebuchet MS"/>
                <a:cs typeface="Trebuchet MS"/>
              </a:rPr>
              <a:t> </a:t>
            </a:r>
            <a:r>
              <a:rPr sz="3200" b="1" spc="285" dirty="0">
                <a:solidFill>
                  <a:srgbClr val="186B23"/>
                </a:solidFill>
                <a:latin typeface="Trebuchet MS"/>
                <a:cs typeface="Trebuchet MS"/>
              </a:rPr>
              <a:t>C</a:t>
            </a:r>
            <a:r>
              <a:rPr sz="3200" b="1" spc="60" dirty="0">
                <a:solidFill>
                  <a:srgbClr val="186B23"/>
                </a:solidFill>
                <a:latin typeface="Trebuchet MS"/>
                <a:cs typeface="Trebuchet MS"/>
              </a:rPr>
              <a:t>o</a:t>
            </a:r>
            <a:r>
              <a:rPr sz="3200" b="1" spc="100" dirty="0">
                <a:solidFill>
                  <a:srgbClr val="186B23"/>
                </a:solidFill>
                <a:latin typeface="Trebuchet MS"/>
                <a:cs typeface="Trebuchet MS"/>
              </a:rPr>
              <a:t>mm</a:t>
            </a:r>
            <a:r>
              <a:rPr sz="3200" b="1" spc="-50" dirty="0">
                <a:solidFill>
                  <a:srgbClr val="186B23"/>
                </a:solidFill>
                <a:latin typeface="Trebuchet MS"/>
                <a:cs typeface="Trebuchet MS"/>
              </a:rPr>
              <a:t>un</a:t>
            </a:r>
            <a:r>
              <a:rPr sz="3200" b="1" spc="10" dirty="0">
                <a:solidFill>
                  <a:srgbClr val="186B23"/>
                </a:solidFill>
                <a:latin typeface="Trebuchet MS"/>
                <a:cs typeface="Trebuchet MS"/>
              </a:rPr>
              <a:t>i</a:t>
            </a:r>
            <a:r>
              <a:rPr sz="3200" b="1" spc="160" dirty="0">
                <a:solidFill>
                  <a:srgbClr val="186B23"/>
                </a:solidFill>
                <a:latin typeface="Trebuchet MS"/>
                <a:cs typeface="Trebuchet MS"/>
              </a:rPr>
              <a:t>c</a:t>
            </a:r>
            <a:r>
              <a:rPr sz="3200" b="1" spc="90" dirty="0">
                <a:solidFill>
                  <a:srgbClr val="186B23"/>
                </a:solidFill>
                <a:latin typeface="Trebuchet MS"/>
                <a:cs typeface="Trebuchet MS"/>
              </a:rPr>
              <a:t>a</a:t>
            </a:r>
            <a:r>
              <a:rPr sz="3200" b="1" spc="-150" dirty="0">
                <a:solidFill>
                  <a:srgbClr val="186B23"/>
                </a:solidFill>
                <a:latin typeface="Trebuchet MS"/>
                <a:cs typeface="Trebuchet MS"/>
              </a:rPr>
              <a:t>t</a:t>
            </a:r>
            <a:r>
              <a:rPr sz="3200" b="1" spc="-60" dirty="0">
                <a:solidFill>
                  <a:srgbClr val="186B23"/>
                </a:solidFill>
                <a:latin typeface="Trebuchet MS"/>
                <a:cs typeface="Trebuchet MS"/>
              </a:rPr>
              <a:t>i</a:t>
            </a:r>
            <a:r>
              <a:rPr sz="3200" b="1" spc="60" dirty="0">
                <a:solidFill>
                  <a:srgbClr val="186B23"/>
                </a:solidFill>
                <a:latin typeface="Trebuchet MS"/>
                <a:cs typeface="Trebuchet MS"/>
              </a:rPr>
              <a:t>o</a:t>
            </a:r>
            <a:r>
              <a:rPr sz="3200" b="1" spc="-90" dirty="0">
                <a:solidFill>
                  <a:srgbClr val="186B23"/>
                </a:solidFill>
                <a:latin typeface="Trebuchet MS"/>
                <a:cs typeface="Trebuchet MS"/>
              </a:rPr>
              <a:t>n</a:t>
            </a:r>
            <a:r>
              <a:rPr sz="3200" b="1" spc="-210" dirty="0">
                <a:solidFill>
                  <a:srgbClr val="186B23"/>
                </a:solidFill>
                <a:latin typeface="Trebuchet MS"/>
                <a:cs typeface="Trebuchet MS"/>
              </a:rPr>
              <a:t>:</a:t>
            </a:r>
            <a:endParaRPr sz="3200">
              <a:latin typeface="Trebuchet MS"/>
              <a:cs typeface="Trebuchet MS"/>
            </a:endParaRPr>
          </a:p>
          <a:p>
            <a:pPr marL="12700" marR="5080" indent="295275">
              <a:lnSpc>
                <a:spcPct val="91500"/>
              </a:lnSpc>
              <a:spcBef>
                <a:spcPts val="1019"/>
              </a:spcBef>
            </a:pPr>
            <a:r>
              <a:rPr sz="2750" dirty="0">
                <a:latin typeface="Tahoma"/>
                <a:cs typeface="Tahoma"/>
              </a:rPr>
              <a:t>TCS</a:t>
            </a:r>
            <a:r>
              <a:rPr sz="2750" spc="-330" dirty="0">
                <a:latin typeface="Tahoma"/>
                <a:cs typeface="Tahoma"/>
              </a:rPr>
              <a:t> </a:t>
            </a:r>
            <a:r>
              <a:rPr sz="2750" spc="60" dirty="0">
                <a:latin typeface="Tahoma"/>
                <a:cs typeface="Tahoma"/>
              </a:rPr>
              <a:t>uses</a:t>
            </a:r>
            <a:r>
              <a:rPr sz="2750" spc="-18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various</a:t>
            </a:r>
            <a:r>
              <a:rPr sz="2750" spc="-254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digital</a:t>
            </a:r>
            <a:r>
              <a:rPr sz="2750" spc="-305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platforms</a:t>
            </a:r>
            <a:r>
              <a:rPr sz="2750" spc="-33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40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tools</a:t>
            </a:r>
            <a:r>
              <a:rPr sz="2750" spc="-180" dirty="0">
                <a:latin typeface="Tahoma"/>
                <a:cs typeface="Tahoma"/>
              </a:rPr>
              <a:t> </a:t>
            </a:r>
            <a:r>
              <a:rPr sz="2750" spc="-40" dirty="0">
                <a:latin typeface="Tahoma"/>
                <a:cs typeface="Tahoma"/>
              </a:rPr>
              <a:t>for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internal</a:t>
            </a:r>
            <a:r>
              <a:rPr sz="2750" spc="-155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collaboration, </a:t>
            </a:r>
            <a:r>
              <a:rPr sz="2750" spc="25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client communication,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-15" dirty="0">
                <a:latin typeface="Tahoma"/>
                <a:cs typeface="Tahoma"/>
              </a:rPr>
              <a:t>project </a:t>
            </a:r>
            <a:r>
              <a:rPr sz="2750" spc="-10" dirty="0">
                <a:latin typeface="Tahoma"/>
                <a:cs typeface="Tahoma"/>
              </a:rPr>
              <a:t>management. </a:t>
            </a:r>
            <a:r>
              <a:rPr sz="2750" spc="-35" dirty="0">
                <a:latin typeface="Tahoma"/>
                <a:cs typeface="Tahoma"/>
              </a:rPr>
              <a:t>This </a:t>
            </a:r>
            <a:r>
              <a:rPr sz="2750" spc="55" dirty="0">
                <a:latin typeface="Tahoma"/>
                <a:cs typeface="Tahoma"/>
              </a:rPr>
              <a:t>includes </a:t>
            </a:r>
            <a:r>
              <a:rPr sz="2750" dirty="0">
                <a:latin typeface="Tahoma"/>
                <a:cs typeface="Tahoma"/>
              </a:rPr>
              <a:t>video </a:t>
            </a:r>
            <a:r>
              <a:rPr sz="2750" spc="5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conferencing </a:t>
            </a:r>
            <a:r>
              <a:rPr sz="2750" spc="25" dirty="0">
                <a:latin typeface="Tahoma"/>
                <a:cs typeface="Tahoma"/>
              </a:rPr>
              <a:t>platforms </a:t>
            </a:r>
            <a:r>
              <a:rPr sz="2750" spc="20" dirty="0">
                <a:latin typeface="Tahoma"/>
                <a:cs typeface="Tahoma"/>
              </a:rPr>
              <a:t>like </a:t>
            </a:r>
            <a:r>
              <a:rPr sz="2750" spc="-10" dirty="0">
                <a:latin typeface="Tahoma"/>
                <a:cs typeface="Tahoma"/>
              </a:rPr>
              <a:t>Zoom </a:t>
            </a:r>
            <a:r>
              <a:rPr sz="2750" spc="15" dirty="0">
                <a:latin typeface="Tahoma"/>
                <a:cs typeface="Tahoma"/>
              </a:rPr>
              <a:t>and Microsoft </a:t>
            </a:r>
            <a:r>
              <a:rPr sz="2750" spc="-60" dirty="0">
                <a:latin typeface="Tahoma"/>
                <a:cs typeface="Tahoma"/>
              </a:rPr>
              <a:t>Teams, </a:t>
            </a:r>
            <a:r>
              <a:rPr sz="2750" spc="30" dirty="0">
                <a:latin typeface="Tahoma"/>
                <a:cs typeface="Tahoma"/>
              </a:rPr>
              <a:t>collaboration </a:t>
            </a:r>
            <a:r>
              <a:rPr sz="2750" spc="35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tools</a:t>
            </a:r>
            <a:r>
              <a:rPr sz="2750" spc="-185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like</a:t>
            </a:r>
            <a:r>
              <a:rPr sz="2750" spc="-300" dirty="0">
                <a:latin typeface="Tahoma"/>
                <a:cs typeface="Tahoma"/>
              </a:rPr>
              <a:t> </a:t>
            </a:r>
            <a:r>
              <a:rPr sz="2750" spc="70" dirty="0">
                <a:latin typeface="Tahoma"/>
                <a:cs typeface="Tahoma"/>
              </a:rPr>
              <a:t>Slack</a:t>
            </a:r>
            <a:r>
              <a:rPr sz="2750" spc="-26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4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Microsoft</a:t>
            </a:r>
            <a:r>
              <a:rPr sz="2750" spc="-35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SharePoint,</a:t>
            </a:r>
            <a:r>
              <a:rPr sz="275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40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project</a:t>
            </a:r>
            <a:r>
              <a:rPr sz="2750" spc="-3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management</a:t>
            </a:r>
            <a:r>
              <a:rPr sz="2750" spc="-180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tools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like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-90" dirty="0">
                <a:latin typeface="Tahoma"/>
                <a:cs typeface="Tahoma"/>
              </a:rPr>
              <a:t>Jira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-70" dirty="0">
                <a:latin typeface="Tahoma"/>
                <a:cs typeface="Tahoma"/>
              </a:rPr>
              <a:t>Trello.</a:t>
            </a:r>
            <a:r>
              <a:rPr sz="2750" spc="-15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TCS</a:t>
            </a:r>
            <a:r>
              <a:rPr sz="2750" spc="-254" dirty="0">
                <a:latin typeface="Tahoma"/>
                <a:cs typeface="Tahoma"/>
              </a:rPr>
              <a:t> </a:t>
            </a:r>
            <a:r>
              <a:rPr sz="2750" spc="80" dirty="0">
                <a:latin typeface="Tahoma"/>
                <a:cs typeface="Tahoma"/>
              </a:rPr>
              <a:t>also</a:t>
            </a:r>
            <a:r>
              <a:rPr sz="2750" spc="-285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utilizes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email,</a:t>
            </a:r>
            <a:r>
              <a:rPr sz="2750" spc="-30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instant</a:t>
            </a:r>
            <a:r>
              <a:rPr sz="2750" spc="-254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messaging,</a:t>
            </a:r>
            <a:r>
              <a:rPr sz="2750" spc="-15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75" dirty="0">
                <a:latin typeface="Tahoma"/>
                <a:cs typeface="Tahoma"/>
              </a:rPr>
              <a:t>social </a:t>
            </a:r>
            <a:r>
              <a:rPr sz="2750" spc="80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media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-40" dirty="0">
                <a:latin typeface="Tahoma"/>
                <a:cs typeface="Tahoma"/>
              </a:rPr>
              <a:t>for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communication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outreach</a:t>
            </a:r>
            <a:r>
              <a:rPr sz="2750" spc="-7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purposes.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027" y="236855"/>
            <a:ext cx="295719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u="sng" spc="31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S</a:t>
            </a:r>
            <a:r>
              <a:rPr sz="3200" b="1" u="sng" spc="17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W</a:t>
            </a:r>
            <a:r>
              <a:rPr sz="3200" b="1" u="sng" spc="7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O</a:t>
            </a:r>
            <a:r>
              <a:rPr sz="3200" b="1" u="sng" spc="-33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T</a:t>
            </a:r>
            <a:r>
              <a:rPr sz="3200" b="1" u="sng" spc="-42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3200" b="1" u="sng" spc="-1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A</a:t>
            </a:r>
            <a:r>
              <a:rPr sz="3200" b="1" u="sng" spc="2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n</a:t>
            </a:r>
            <a:r>
              <a:rPr sz="3200" b="1" u="sng" spc="4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a</a:t>
            </a:r>
            <a:r>
              <a:rPr sz="3200" b="1" u="sng" spc="2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l</a:t>
            </a:r>
            <a:r>
              <a:rPr sz="3200" b="1" u="sng" spc="-13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y</a:t>
            </a:r>
            <a:r>
              <a:rPr sz="3200" b="1" u="sng" spc="27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s</a:t>
            </a:r>
            <a:r>
              <a:rPr sz="3200" b="1" u="sng" spc="-6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i</a:t>
            </a:r>
            <a:r>
              <a:rPr sz="3200" b="1" u="sng" spc="28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s</a:t>
            </a:r>
            <a:r>
              <a:rPr sz="3200" b="1" spc="-585" dirty="0">
                <a:solidFill>
                  <a:srgbClr val="781F6D"/>
                </a:solidFill>
                <a:latin typeface="Trebuchet MS"/>
                <a:cs typeface="Trebuchet MS"/>
              </a:rPr>
              <a:t> </a:t>
            </a:r>
            <a:r>
              <a:rPr spc="-180" dirty="0">
                <a:solidFill>
                  <a:srgbClr val="781F6D"/>
                </a:solidFill>
              </a:rPr>
              <a:t>: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027" y="800036"/>
            <a:ext cx="11424920" cy="529399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288925" indent="-228600">
              <a:lnSpc>
                <a:spcPct val="92000"/>
              </a:lnSpc>
              <a:spcBef>
                <a:spcPts val="434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5" dirty="0">
                <a:solidFill>
                  <a:srgbClr val="0D2841"/>
                </a:solidFill>
                <a:latin typeface="Trebuchet MS"/>
                <a:cs typeface="Trebuchet MS"/>
              </a:rPr>
              <a:t>Strengths </a:t>
            </a:r>
            <a:r>
              <a:rPr sz="2400" b="1" spc="-165" dirty="0">
                <a:solidFill>
                  <a:srgbClr val="0D2841"/>
                </a:solidFill>
                <a:latin typeface="Trebuchet MS"/>
                <a:cs typeface="Trebuchet MS"/>
              </a:rPr>
              <a:t>: </a:t>
            </a:r>
            <a:r>
              <a:rPr sz="2750" spc="-60" dirty="0">
                <a:latin typeface="Tahoma"/>
                <a:cs typeface="Tahoma"/>
              </a:rPr>
              <a:t>Strong </a:t>
            </a:r>
            <a:r>
              <a:rPr sz="2750" spc="-20" dirty="0">
                <a:latin typeface="Tahoma"/>
                <a:cs typeface="Tahoma"/>
              </a:rPr>
              <a:t>Brand </a:t>
            </a:r>
            <a:r>
              <a:rPr sz="2750" spc="-15" dirty="0">
                <a:latin typeface="Tahoma"/>
                <a:cs typeface="Tahoma"/>
              </a:rPr>
              <a:t>Reputation: </a:t>
            </a:r>
            <a:r>
              <a:rPr sz="2750" dirty="0">
                <a:latin typeface="Tahoma"/>
                <a:cs typeface="Tahoma"/>
              </a:rPr>
              <a:t>TCS </a:t>
            </a:r>
            <a:r>
              <a:rPr sz="2750" spc="80" dirty="0">
                <a:latin typeface="Tahoma"/>
                <a:cs typeface="Tahoma"/>
              </a:rPr>
              <a:t>is </a:t>
            </a:r>
            <a:r>
              <a:rPr sz="2750" spc="-20" dirty="0">
                <a:latin typeface="Tahoma"/>
                <a:cs typeface="Tahoma"/>
              </a:rPr>
              <a:t>well-regarded </a:t>
            </a:r>
            <a:r>
              <a:rPr sz="2750" spc="15" dirty="0">
                <a:latin typeface="Tahoma"/>
                <a:cs typeface="Tahoma"/>
              </a:rPr>
              <a:t>in </a:t>
            </a:r>
            <a:r>
              <a:rPr sz="2750" spc="-15" dirty="0">
                <a:latin typeface="Tahoma"/>
                <a:cs typeface="Tahoma"/>
              </a:rPr>
              <a:t>the </a:t>
            </a:r>
            <a:r>
              <a:rPr sz="2750" spc="-280" dirty="0">
                <a:latin typeface="Tahoma"/>
                <a:cs typeface="Tahoma"/>
              </a:rPr>
              <a:t>IT </a:t>
            </a:r>
            <a:r>
              <a:rPr sz="2750" spc="-275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industry,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known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spc="-40" dirty="0">
                <a:latin typeface="Tahoma"/>
                <a:cs typeface="Tahoma"/>
              </a:rPr>
              <a:t>for</a:t>
            </a:r>
            <a:r>
              <a:rPr sz="2750" spc="-290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its</a:t>
            </a:r>
            <a:r>
              <a:rPr sz="2750" spc="-260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quality</a:t>
            </a:r>
            <a:r>
              <a:rPr sz="2750" spc="-390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services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a</a:t>
            </a:r>
            <a:r>
              <a:rPr sz="2750" spc="-240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history</a:t>
            </a:r>
            <a:r>
              <a:rPr sz="2750" spc="-240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of</a:t>
            </a:r>
            <a:r>
              <a:rPr sz="2750" spc="-270" dirty="0">
                <a:latin typeface="Tahoma"/>
                <a:cs typeface="Tahoma"/>
              </a:rPr>
              <a:t> </a:t>
            </a:r>
            <a:r>
              <a:rPr sz="2750" spc="75" dirty="0">
                <a:latin typeface="Tahoma"/>
                <a:cs typeface="Tahoma"/>
              </a:rPr>
              <a:t>successful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client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partnerships.</a:t>
            </a:r>
            <a:endParaRPr sz="2750">
              <a:latin typeface="Tahoma"/>
              <a:cs typeface="Tahoma"/>
            </a:endParaRPr>
          </a:p>
          <a:p>
            <a:pPr marL="241300" marR="568325" indent="-228600">
              <a:lnSpc>
                <a:spcPct val="92100"/>
              </a:lnSpc>
              <a:spcBef>
                <a:spcPts val="90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90" dirty="0">
                <a:solidFill>
                  <a:srgbClr val="0D2841"/>
                </a:solidFill>
                <a:latin typeface="Trebuchet MS"/>
                <a:cs typeface="Trebuchet MS"/>
              </a:rPr>
              <a:t>W</a:t>
            </a:r>
            <a:r>
              <a:rPr sz="3200" b="1" spc="10" dirty="0">
                <a:solidFill>
                  <a:srgbClr val="0D2841"/>
                </a:solidFill>
                <a:latin typeface="Trebuchet MS"/>
                <a:cs typeface="Trebuchet MS"/>
              </a:rPr>
              <a:t>e</a:t>
            </a:r>
            <a:r>
              <a:rPr sz="3200" b="1" spc="35" dirty="0">
                <a:solidFill>
                  <a:srgbClr val="0D2841"/>
                </a:solidFill>
                <a:latin typeface="Trebuchet MS"/>
                <a:cs typeface="Trebuchet MS"/>
              </a:rPr>
              <a:t>a</a:t>
            </a:r>
            <a:r>
              <a:rPr sz="3200" b="1" spc="-30" dirty="0">
                <a:solidFill>
                  <a:srgbClr val="0D2841"/>
                </a:solidFill>
                <a:latin typeface="Trebuchet MS"/>
                <a:cs typeface="Trebuchet MS"/>
              </a:rPr>
              <a:t>k</a:t>
            </a:r>
            <a:r>
              <a:rPr sz="3200" b="1" spc="-20" dirty="0">
                <a:solidFill>
                  <a:srgbClr val="0D2841"/>
                </a:solidFill>
                <a:latin typeface="Trebuchet MS"/>
                <a:cs typeface="Trebuchet MS"/>
              </a:rPr>
              <a:t>n</a:t>
            </a:r>
            <a:r>
              <a:rPr sz="3200" b="1" spc="180" dirty="0">
                <a:solidFill>
                  <a:srgbClr val="0D2841"/>
                </a:solidFill>
                <a:latin typeface="Trebuchet MS"/>
                <a:cs typeface="Trebuchet MS"/>
              </a:rPr>
              <a:t>es</a:t>
            </a:r>
            <a:r>
              <a:rPr sz="3200" b="1" spc="130" dirty="0">
                <a:solidFill>
                  <a:srgbClr val="0D2841"/>
                </a:solidFill>
                <a:latin typeface="Trebuchet MS"/>
                <a:cs typeface="Trebuchet MS"/>
              </a:rPr>
              <a:t>s</a:t>
            </a:r>
            <a:r>
              <a:rPr sz="3200" b="1" spc="114" dirty="0">
                <a:solidFill>
                  <a:srgbClr val="0D2841"/>
                </a:solidFill>
                <a:latin typeface="Trebuchet MS"/>
                <a:cs typeface="Trebuchet MS"/>
              </a:rPr>
              <a:t>es</a:t>
            </a:r>
            <a:r>
              <a:rPr sz="2400" spc="-165" dirty="0">
                <a:latin typeface="Tahoma"/>
                <a:cs typeface="Tahoma"/>
              </a:rPr>
              <a:t>:</a:t>
            </a:r>
            <a:r>
              <a:rPr sz="2400" spc="-465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O</a:t>
            </a:r>
            <a:r>
              <a:rPr sz="2750" spc="-5" dirty="0">
                <a:latin typeface="Tahoma"/>
                <a:cs typeface="Tahoma"/>
              </a:rPr>
              <a:t>v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245" dirty="0">
                <a:latin typeface="Tahoma"/>
                <a:cs typeface="Tahoma"/>
              </a:rPr>
              <a:t>r</a:t>
            </a:r>
            <a:r>
              <a:rPr sz="2750" spc="-30" dirty="0">
                <a:latin typeface="Tahoma"/>
                <a:cs typeface="Tahoma"/>
              </a:rPr>
              <a:t>-</a:t>
            </a:r>
            <a:r>
              <a:rPr sz="2750" spc="-60" dirty="0">
                <a:latin typeface="Tahoma"/>
                <a:cs typeface="Tahoma"/>
              </a:rPr>
              <a:t>R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14" dirty="0">
                <a:latin typeface="Tahoma"/>
                <a:cs typeface="Tahoma"/>
              </a:rPr>
              <a:t>l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15" dirty="0">
                <a:latin typeface="Tahoma"/>
                <a:cs typeface="Tahoma"/>
              </a:rPr>
              <a:t>e</a:t>
            </a:r>
            <a:r>
              <a:rPr sz="2750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5" dirty="0">
                <a:latin typeface="Tahoma"/>
                <a:cs typeface="Tahoma"/>
              </a:rPr>
              <a:t>n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S</a:t>
            </a:r>
            <a:r>
              <a:rPr sz="2750" spc="55" dirty="0">
                <a:latin typeface="Tahoma"/>
                <a:cs typeface="Tahoma"/>
              </a:rPr>
              <a:t>p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55" dirty="0">
                <a:latin typeface="Tahoma"/>
                <a:cs typeface="Tahoma"/>
              </a:rPr>
              <a:t>f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190" dirty="0">
                <a:latin typeface="Tahoma"/>
                <a:cs typeface="Tahoma"/>
              </a:rPr>
              <a:t>c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S</a:t>
            </a:r>
            <a:r>
              <a:rPr sz="2750" spc="-10" dirty="0">
                <a:latin typeface="Tahoma"/>
                <a:cs typeface="Tahoma"/>
              </a:rPr>
              <a:t>e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-25" dirty="0">
                <a:latin typeface="Tahoma"/>
                <a:cs typeface="Tahoma"/>
              </a:rPr>
              <a:t>o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-30" dirty="0">
                <a:latin typeface="Tahoma"/>
                <a:cs typeface="Tahoma"/>
              </a:rPr>
              <a:t>s: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-335" dirty="0">
                <a:latin typeface="Tahoma"/>
                <a:cs typeface="Tahoma"/>
              </a:rPr>
              <a:t>T</a:t>
            </a:r>
            <a:r>
              <a:rPr sz="2750" spc="290" dirty="0">
                <a:latin typeface="Tahoma"/>
                <a:cs typeface="Tahoma"/>
              </a:rPr>
              <a:t>C</a:t>
            </a:r>
            <a:r>
              <a:rPr sz="2750" spc="40" dirty="0">
                <a:latin typeface="Tahoma"/>
                <a:cs typeface="Tahoma"/>
              </a:rPr>
              <a:t>S</a:t>
            </a:r>
            <a:r>
              <a:rPr sz="2750" spc="-335" dirty="0">
                <a:latin typeface="Tahoma"/>
                <a:cs typeface="Tahoma"/>
              </a:rPr>
              <a:t> </a:t>
            </a:r>
            <a:r>
              <a:rPr sz="2750" spc="85" dirty="0">
                <a:latin typeface="Tahoma"/>
                <a:cs typeface="Tahoma"/>
              </a:rPr>
              <a:t>m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114" dirty="0">
                <a:latin typeface="Tahoma"/>
                <a:cs typeface="Tahoma"/>
              </a:rPr>
              <a:t>y</a:t>
            </a:r>
            <a:r>
              <a:rPr sz="2750" spc="-315" dirty="0">
                <a:latin typeface="Tahoma"/>
                <a:cs typeface="Tahoma"/>
              </a:rPr>
              <a:t> </a:t>
            </a:r>
            <a:r>
              <a:rPr sz="2750" spc="-130" dirty="0">
                <a:latin typeface="Tahoma"/>
                <a:cs typeface="Tahoma"/>
              </a:rPr>
              <a:t>f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10" dirty="0">
                <a:latin typeface="Tahoma"/>
                <a:cs typeface="Tahoma"/>
              </a:rPr>
              <a:t>e  </a:t>
            </a:r>
            <a:r>
              <a:rPr sz="2750" spc="-5" dirty="0">
                <a:latin typeface="Tahoma"/>
                <a:cs typeface="Tahoma"/>
              </a:rPr>
              <a:t>overreliance</a:t>
            </a:r>
            <a:r>
              <a:rPr sz="2750" spc="-7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on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spc="65" dirty="0">
                <a:latin typeface="Tahoma"/>
                <a:cs typeface="Tahoma"/>
              </a:rPr>
              <a:t>specific</a:t>
            </a:r>
            <a:r>
              <a:rPr sz="2750" spc="-14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industries,</a:t>
            </a:r>
            <a:r>
              <a:rPr sz="2750" spc="-155" dirty="0">
                <a:latin typeface="Tahoma"/>
                <a:cs typeface="Tahoma"/>
              </a:rPr>
              <a:t> </a:t>
            </a:r>
            <a:r>
              <a:rPr sz="2750" spc="75" dirty="0">
                <a:latin typeface="Tahoma"/>
                <a:cs typeface="Tahoma"/>
              </a:rPr>
              <a:t>such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spc="85" dirty="0">
                <a:latin typeface="Tahoma"/>
                <a:cs typeface="Tahoma"/>
              </a:rPr>
              <a:t>as</a:t>
            </a:r>
            <a:r>
              <a:rPr sz="2750" spc="-260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financial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services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-40" dirty="0">
                <a:latin typeface="Tahoma"/>
                <a:cs typeface="Tahoma"/>
              </a:rPr>
              <a:t>for</a:t>
            </a:r>
            <a:r>
              <a:rPr sz="2750" spc="-290" dirty="0">
                <a:latin typeface="Tahoma"/>
                <a:cs typeface="Tahoma"/>
              </a:rPr>
              <a:t> </a:t>
            </a:r>
            <a:r>
              <a:rPr sz="2750" spc="-30" dirty="0">
                <a:latin typeface="Tahoma"/>
                <a:cs typeface="Tahoma"/>
              </a:rPr>
              <a:t>TCS,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making</a:t>
            </a:r>
            <a:r>
              <a:rPr sz="2750" spc="-260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them</a:t>
            </a:r>
            <a:r>
              <a:rPr sz="2750" spc="-160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vulnerable</a:t>
            </a:r>
            <a:r>
              <a:rPr sz="2750" spc="-300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to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industry-specific</a:t>
            </a:r>
            <a:r>
              <a:rPr sz="2750" spc="-22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economic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downturns.</a:t>
            </a:r>
            <a:endParaRPr sz="2750">
              <a:latin typeface="Tahoma"/>
              <a:cs typeface="Tahoma"/>
            </a:endParaRPr>
          </a:p>
          <a:p>
            <a:pPr marL="241300" marR="5080" indent="-228600">
              <a:lnSpc>
                <a:spcPct val="92100"/>
              </a:lnSpc>
              <a:spcBef>
                <a:spcPts val="91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-25" dirty="0">
                <a:solidFill>
                  <a:srgbClr val="0D2841"/>
                </a:solidFill>
                <a:latin typeface="Trebuchet MS"/>
                <a:cs typeface="Trebuchet MS"/>
              </a:rPr>
              <a:t>Opportunities</a:t>
            </a:r>
            <a:r>
              <a:rPr sz="2750" spc="-25" dirty="0">
                <a:latin typeface="Tahoma"/>
                <a:cs typeface="Tahoma"/>
              </a:rPr>
              <a:t>:</a:t>
            </a:r>
            <a:r>
              <a:rPr sz="2750" spc="-450" dirty="0">
                <a:latin typeface="Tahoma"/>
                <a:cs typeface="Tahoma"/>
              </a:rPr>
              <a:t> </a:t>
            </a:r>
            <a:r>
              <a:rPr sz="2750" spc="-55" dirty="0">
                <a:latin typeface="Tahoma"/>
                <a:cs typeface="Tahoma"/>
              </a:rPr>
              <a:t>Emerging</a:t>
            </a:r>
            <a:r>
              <a:rPr sz="2750" spc="-175" dirty="0">
                <a:latin typeface="Tahoma"/>
                <a:cs typeface="Tahoma"/>
              </a:rPr>
              <a:t> </a:t>
            </a:r>
            <a:r>
              <a:rPr sz="2750" spc="-40" dirty="0">
                <a:latin typeface="Tahoma"/>
                <a:cs typeface="Tahoma"/>
              </a:rPr>
              <a:t>Technologies:</a:t>
            </a:r>
            <a:r>
              <a:rPr sz="2750" spc="8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TCS</a:t>
            </a:r>
            <a:r>
              <a:rPr sz="2750" spc="-325" dirty="0">
                <a:latin typeface="Tahoma"/>
                <a:cs typeface="Tahoma"/>
              </a:rPr>
              <a:t> </a:t>
            </a:r>
            <a:r>
              <a:rPr sz="2750" spc="65" dirty="0">
                <a:latin typeface="Tahoma"/>
                <a:cs typeface="Tahoma"/>
              </a:rPr>
              <a:t>can</a:t>
            </a:r>
            <a:r>
              <a:rPr sz="2750" spc="-290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capitalize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on</a:t>
            </a:r>
            <a:r>
              <a:rPr sz="2750" spc="-210" dirty="0">
                <a:latin typeface="Tahoma"/>
                <a:cs typeface="Tahoma"/>
              </a:rPr>
              <a:t> </a:t>
            </a:r>
            <a:r>
              <a:rPr sz="2750" spc="-60" dirty="0">
                <a:latin typeface="Tahoma"/>
                <a:cs typeface="Tahoma"/>
              </a:rPr>
              <a:t>emerging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technologies </a:t>
            </a:r>
            <a:r>
              <a:rPr sz="2750" spc="15" dirty="0">
                <a:latin typeface="Tahoma"/>
                <a:cs typeface="Tahoma"/>
              </a:rPr>
              <a:t>like </a:t>
            </a:r>
            <a:r>
              <a:rPr sz="2750" spc="-254" dirty="0">
                <a:latin typeface="Tahoma"/>
                <a:cs typeface="Tahoma"/>
              </a:rPr>
              <a:t>IoT, </a:t>
            </a:r>
            <a:r>
              <a:rPr sz="2750" spc="20" dirty="0">
                <a:latin typeface="Tahoma"/>
                <a:cs typeface="Tahoma"/>
              </a:rPr>
              <a:t>5G, Al,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20" dirty="0">
                <a:latin typeface="Tahoma"/>
                <a:cs typeface="Tahoma"/>
              </a:rPr>
              <a:t>automation </a:t>
            </a:r>
            <a:r>
              <a:rPr sz="2750" spc="5" dirty="0">
                <a:latin typeface="Tahoma"/>
                <a:cs typeface="Tahoma"/>
              </a:rPr>
              <a:t>to </a:t>
            </a:r>
            <a:r>
              <a:rPr sz="2750" spc="-10" dirty="0">
                <a:latin typeface="Tahoma"/>
                <a:cs typeface="Tahoma"/>
              </a:rPr>
              <a:t>improve </a:t>
            </a:r>
            <a:r>
              <a:rPr sz="2750" spc="45" dirty="0">
                <a:latin typeface="Tahoma"/>
                <a:cs typeface="Tahoma"/>
              </a:rPr>
              <a:t>its </a:t>
            </a:r>
            <a:r>
              <a:rPr sz="2750" spc="25" dirty="0">
                <a:latin typeface="Tahoma"/>
                <a:cs typeface="Tahoma"/>
              </a:rPr>
              <a:t>service </a:t>
            </a:r>
            <a:r>
              <a:rPr sz="2750" spc="30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55" dirty="0">
                <a:latin typeface="Tahoma"/>
                <a:cs typeface="Tahoma"/>
              </a:rPr>
              <a:t>ff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-35" dirty="0">
                <a:latin typeface="Tahoma"/>
                <a:cs typeface="Tahoma"/>
              </a:rPr>
              <a:t>ng</a:t>
            </a:r>
            <a:r>
              <a:rPr sz="2750" spc="-25" dirty="0">
                <a:latin typeface="Tahoma"/>
                <a:cs typeface="Tahoma"/>
              </a:rPr>
              <a:t>s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35" dirty="0">
                <a:latin typeface="Tahoma"/>
                <a:cs typeface="Tahoma"/>
              </a:rPr>
              <a:t>n</a:t>
            </a:r>
            <a:r>
              <a:rPr sz="2750" spc="35" dirty="0">
                <a:latin typeface="Tahoma"/>
                <a:cs typeface="Tahoma"/>
              </a:rPr>
              <a:t>d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55" dirty="0">
                <a:latin typeface="Tahoma"/>
                <a:cs typeface="Tahoma"/>
              </a:rPr>
              <a:t>ff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35" dirty="0">
                <a:latin typeface="Tahoma"/>
                <a:cs typeface="Tahoma"/>
              </a:rPr>
              <a:t>n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-320" dirty="0">
                <a:latin typeface="Tahoma"/>
                <a:cs typeface="Tahoma"/>
              </a:rPr>
              <a:t>y</a:t>
            </a:r>
            <a:r>
              <a:rPr sz="2750" spc="-40" dirty="0"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  <a:p>
            <a:pPr marL="241300" marR="1094740" indent="-228600">
              <a:lnSpc>
                <a:spcPct val="92000"/>
              </a:lnSpc>
              <a:spcBef>
                <a:spcPts val="91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-65" dirty="0">
                <a:solidFill>
                  <a:srgbClr val="0D2841"/>
                </a:solidFill>
                <a:latin typeface="Trebuchet MS"/>
                <a:cs typeface="Trebuchet MS"/>
              </a:rPr>
              <a:t>Threats</a:t>
            </a:r>
            <a:r>
              <a:rPr sz="2750" spc="-65" dirty="0">
                <a:latin typeface="Tahoma"/>
                <a:cs typeface="Tahoma"/>
              </a:rPr>
              <a:t>:</a:t>
            </a:r>
            <a:r>
              <a:rPr sz="2750" spc="-459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Data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Security</a:t>
            </a:r>
            <a:r>
              <a:rPr sz="2750" spc="-9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Privacy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Concerns: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Data</a:t>
            </a:r>
            <a:r>
              <a:rPr sz="2750" spc="-24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breaches</a:t>
            </a:r>
            <a:r>
              <a:rPr sz="2750" spc="-3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privacy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70" dirty="0">
                <a:latin typeface="Tahoma"/>
                <a:cs typeface="Tahoma"/>
              </a:rPr>
              <a:t>issues</a:t>
            </a:r>
            <a:r>
              <a:rPr sz="2750" spc="-260" dirty="0">
                <a:latin typeface="Tahoma"/>
                <a:cs typeface="Tahoma"/>
              </a:rPr>
              <a:t> </a:t>
            </a:r>
            <a:r>
              <a:rPr sz="2750" spc="70" dirty="0">
                <a:latin typeface="Tahoma"/>
                <a:cs typeface="Tahoma"/>
              </a:rPr>
              <a:t>could</a:t>
            </a:r>
            <a:r>
              <a:rPr sz="2750" spc="-165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affect</a:t>
            </a:r>
            <a:r>
              <a:rPr sz="2750" spc="-190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the</a:t>
            </a:r>
            <a:r>
              <a:rPr sz="2750" spc="-300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reputation</a:t>
            </a:r>
            <a:r>
              <a:rPr sz="2750" spc="-140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of</a:t>
            </a:r>
            <a:r>
              <a:rPr sz="2750" spc="-27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TCS</a:t>
            </a:r>
            <a:r>
              <a:rPr sz="2750" spc="-26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40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lead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to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legal </a:t>
            </a:r>
            <a:r>
              <a:rPr sz="2750" spc="15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consequences.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5101" y="165798"/>
            <a:ext cx="366395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265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3000" b="1" spc="40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3000" b="1" spc="100" dirty="0">
                <a:solidFill>
                  <a:srgbClr val="FF0000"/>
                </a:solidFill>
                <a:latin typeface="Trebuchet MS"/>
                <a:cs typeface="Trebuchet MS"/>
              </a:rPr>
              <a:t>m</a:t>
            </a:r>
            <a:r>
              <a:rPr sz="3000" b="1" spc="-25" dirty="0">
                <a:solidFill>
                  <a:srgbClr val="FF0000"/>
                </a:solidFill>
                <a:latin typeface="Trebuchet MS"/>
                <a:cs typeface="Trebuchet MS"/>
              </a:rPr>
              <a:t>p</a:t>
            </a:r>
            <a:r>
              <a:rPr sz="3000" b="1" spc="-75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3000" b="1" spc="-140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3000" b="1" spc="-75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3000" b="1" spc="-140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3000" b="1" spc="-95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3000" b="1" spc="-65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3000" b="1" spc="-28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000" b="1" spc="-185" dirty="0">
                <a:solidFill>
                  <a:srgbClr val="FF0000"/>
                </a:solidFill>
                <a:latin typeface="Trebuchet MS"/>
                <a:cs typeface="Trebuchet MS"/>
              </a:rPr>
              <a:t>3</a:t>
            </a:r>
            <a:r>
              <a:rPr sz="3000" b="1" spc="-90" dirty="0">
                <a:solidFill>
                  <a:srgbClr val="FF0000"/>
                </a:solidFill>
                <a:latin typeface="Trebuchet MS"/>
                <a:cs typeface="Trebuchet MS"/>
              </a:rPr>
              <a:t>:</a:t>
            </a:r>
            <a:r>
              <a:rPr sz="3000" b="1" spc="-55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3000" b="1" spc="-50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3000" b="1" spc="-135" dirty="0">
                <a:solidFill>
                  <a:srgbClr val="FF0000"/>
                </a:solidFill>
                <a:latin typeface="Trebuchet MS"/>
                <a:cs typeface="Trebuchet MS"/>
              </a:rPr>
              <a:t>f</a:t>
            </a:r>
            <a:r>
              <a:rPr sz="3000" b="1" spc="150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3000" b="1" spc="80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3000" b="1" spc="-105" dirty="0">
                <a:solidFill>
                  <a:srgbClr val="FF0000"/>
                </a:solidFill>
                <a:latin typeface="Trebuchet MS"/>
                <a:cs typeface="Trebuchet MS"/>
              </a:rPr>
              <a:t>y</a:t>
            </a:r>
            <a:r>
              <a:rPr sz="3000" b="1" spc="254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0667" y="708913"/>
            <a:ext cx="11380470" cy="558101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782320">
              <a:lnSpc>
                <a:spcPct val="90300"/>
              </a:lnSpc>
              <a:spcBef>
                <a:spcPts val="455"/>
              </a:spcBef>
            </a:pPr>
            <a:r>
              <a:rPr sz="3000" b="1" spc="45" dirty="0">
                <a:solidFill>
                  <a:srgbClr val="80350D"/>
                </a:solidFill>
                <a:latin typeface="Trebuchet MS"/>
                <a:cs typeface="Trebuchet MS"/>
              </a:rPr>
              <a:t>USP</a:t>
            </a:r>
            <a:r>
              <a:rPr sz="2600" spc="45" dirty="0">
                <a:latin typeface="Tahoma"/>
                <a:cs typeface="Tahoma"/>
              </a:rPr>
              <a:t>:</a:t>
            </a:r>
            <a:r>
              <a:rPr sz="2600" spc="-280" dirty="0">
                <a:latin typeface="Tahoma"/>
                <a:cs typeface="Tahoma"/>
              </a:rPr>
              <a:t> </a:t>
            </a:r>
            <a:r>
              <a:rPr sz="2600" spc="-160" dirty="0">
                <a:latin typeface="Tahoma"/>
                <a:cs typeface="Tahoma"/>
              </a:rPr>
              <a:t>It</a:t>
            </a:r>
            <a:r>
              <a:rPr sz="2600" spc="-305" dirty="0">
                <a:latin typeface="Tahoma"/>
                <a:cs typeface="Tahoma"/>
              </a:rPr>
              <a:t> </a:t>
            </a:r>
            <a:r>
              <a:rPr sz="2600" spc="45" dirty="0">
                <a:latin typeface="Tahoma"/>
                <a:cs typeface="Tahoma"/>
              </a:rPr>
              <a:t>has</a:t>
            </a:r>
            <a:r>
              <a:rPr sz="2600" spc="-365" dirty="0">
                <a:latin typeface="Tahoma"/>
                <a:cs typeface="Tahoma"/>
              </a:rPr>
              <a:t> </a:t>
            </a:r>
            <a:r>
              <a:rPr sz="2600" spc="30" dirty="0">
                <a:latin typeface="Tahoma"/>
                <a:cs typeface="Tahoma"/>
              </a:rPr>
              <a:t>a</a:t>
            </a:r>
            <a:r>
              <a:rPr sz="2600" spc="-250" dirty="0">
                <a:latin typeface="Tahoma"/>
                <a:cs typeface="Tahoma"/>
              </a:rPr>
              <a:t> </a:t>
            </a:r>
            <a:r>
              <a:rPr sz="2600" spc="-25" dirty="0">
                <a:latin typeface="Tahoma"/>
                <a:cs typeface="Tahoma"/>
              </a:rPr>
              <a:t>strong</a:t>
            </a:r>
            <a:r>
              <a:rPr sz="2600" spc="-360" dirty="0">
                <a:latin typeface="Tahoma"/>
                <a:cs typeface="Tahoma"/>
              </a:rPr>
              <a:t> </a:t>
            </a:r>
            <a:r>
              <a:rPr sz="2600" spc="20" dirty="0">
                <a:latin typeface="Tahoma"/>
                <a:cs typeface="Tahoma"/>
              </a:rPr>
              <a:t>global</a:t>
            </a:r>
            <a:r>
              <a:rPr sz="2600" spc="-370" dirty="0">
                <a:latin typeface="Tahoma"/>
                <a:cs typeface="Tahoma"/>
              </a:rPr>
              <a:t> </a:t>
            </a:r>
            <a:r>
              <a:rPr sz="2600" spc="30" dirty="0">
                <a:latin typeface="Tahoma"/>
                <a:cs typeface="Tahoma"/>
              </a:rPr>
              <a:t>presence</a:t>
            </a:r>
            <a:r>
              <a:rPr sz="2600" spc="-315" dirty="0">
                <a:latin typeface="Tahoma"/>
                <a:cs typeface="Tahoma"/>
              </a:rPr>
              <a:t> </a:t>
            </a:r>
            <a:r>
              <a:rPr sz="2600" spc="20" dirty="0">
                <a:latin typeface="Tahoma"/>
                <a:cs typeface="Tahoma"/>
              </a:rPr>
              <a:t>and</a:t>
            </a:r>
            <a:r>
              <a:rPr sz="2600" spc="-340" dirty="0">
                <a:latin typeface="Tahoma"/>
                <a:cs typeface="Tahoma"/>
              </a:rPr>
              <a:t> </a:t>
            </a:r>
            <a:r>
              <a:rPr sz="2600" spc="10" dirty="0">
                <a:latin typeface="Tahoma"/>
                <a:cs typeface="Tahoma"/>
              </a:rPr>
              <a:t>provides</a:t>
            </a:r>
            <a:r>
              <a:rPr sz="2600" spc="-434" dirty="0">
                <a:latin typeface="Tahoma"/>
                <a:cs typeface="Tahoma"/>
              </a:rPr>
              <a:t> </a:t>
            </a:r>
            <a:r>
              <a:rPr sz="2600" spc="30" dirty="0">
                <a:latin typeface="Tahoma"/>
                <a:cs typeface="Tahoma"/>
              </a:rPr>
              <a:t>a</a:t>
            </a:r>
            <a:r>
              <a:rPr sz="2600" spc="-254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wide</a:t>
            </a:r>
            <a:r>
              <a:rPr sz="2600" spc="-315" dirty="0">
                <a:latin typeface="Tahoma"/>
                <a:cs typeface="Tahoma"/>
              </a:rPr>
              <a:t> </a:t>
            </a:r>
            <a:r>
              <a:rPr sz="2600" spc="-50" dirty="0">
                <a:latin typeface="Tahoma"/>
                <a:cs typeface="Tahoma"/>
              </a:rPr>
              <a:t>range</a:t>
            </a:r>
            <a:r>
              <a:rPr sz="2600" spc="-395" dirty="0">
                <a:latin typeface="Tahoma"/>
                <a:cs typeface="Tahoma"/>
              </a:rPr>
              <a:t> </a:t>
            </a:r>
            <a:r>
              <a:rPr sz="2600" spc="-15" dirty="0">
                <a:latin typeface="Tahoma"/>
                <a:cs typeface="Tahoma"/>
              </a:rPr>
              <a:t>of</a:t>
            </a:r>
            <a:r>
              <a:rPr sz="2600" spc="-245" dirty="0">
                <a:latin typeface="Tahoma"/>
                <a:cs typeface="Tahoma"/>
              </a:rPr>
              <a:t> </a:t>
            </a:r>
            <a:r>
              <a:rPr sz="2600" spc="35" dirty="0">
                <a:latin typeface="Tahoma"/>
                <a:cs typeface="Tahoma"/>
              </a:rPr>
              <a:t>services </a:t>
            </a:r>
            <a:r>
              <a:rPr sz="2600" spc="-800" dirty="0">
                <a:latin typeface="Tahoma"/>
                <a:cs typeface="Tahoma"/>
              </a:rPr>
              <a:t> </a:t>
            </a:r>
            <a:r>
              <a:rPr sz="2600" spc="10" dirty="0">
                <a:latin typeface="Tahoma"/>
                <a:cs typeface="Tahoma"/>
              </a:rPr>
              <a:t>including </a:t>
            </a:r>
            <a:r>
              <a:rPr sz="2600" spc="5" dirty="0">
                <a:latin typeface="Tahoma"/>
                <a:cs typeface="Tahoma"/>
              </a:rPr>
              <a:t>software </a:t>
            </a:r>
            <a:r>
              <a:rPr sz="2600" dirty="0">
                <a:latin typeface="Tahoma"/>
                <a:cs typeface="Tahoma"/>
              </a:rPr>
              <a:t>development, </a:t>
            </a:r>
            <a:r>
              <a:rPr sz="2600" spc="15" dirty="0">
                <a:latin typeface="Tahoma"/>
                <a:cs typeface="Tahoma"/>
              </a:rPr>
              <a:t>system </a:t>
            </a:r>
            <a:r>
              <a:rPr sz="2600" spc="-35" dirty="0">
                <a:latin typeface="Tahoma"/>
                <a:cs typeface="Tahoma"/>
              </a:rPr>
              <a:t>integration, </a:t>
            </a:r>
            <a:r>
              <a:rPr sz="2600" spc="5" dirty="0">
                <a:latin typeface="Tahoma"/>
                <a:cs typeface="Tahoma"/>
              </a:rPr>
              <a:t>consulting, </a:t>
            </a:r>
            <a:r>
              <a:rPr sz="2600" spc="20" dirty="0">
                <a:latin typeface="Tahoma"/>
                <a:cs typeface="Tahoma"/>
              </a:rPr>
              <a:t>and </a:t>
            </a:r>
            <a:r>
              <a:rPr sz="2600" spc="25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outsourcing.</a:t>
            </a:r>
            <a:endParaRPr sz="2600">
              <a:latin typeface="Tahoma"/>
              <a:cs typeface="Tahoma"/>
            </a:endParaRPr>
          </a:p>
          <a:p>
            <a:pPr marL="12700" marR="5080" algn="just">
              <a:lnSpc>
                <a:spcPct val="90300"/>
              </a:lnSpc>
              <a:spcBef>
                <a:spcPts val="1010"/>
              </a:spcBef>
            </a:pPr>
            <a:r>
              <a:rPr sz="2600" spc="25" dirty="0">
                <a:latin typeface="Tahoma"/>
                <a:cs typeface="Tahoma"/>
              </a:rPr>
              <a:t>Online</a:t>
            </a:r>
            <a:r>
              <a:rPr sz="2600" spc="-320" dirty="0">
                <a:latin typeface="Tahoma"/>
                <a:cs typeface="Tahoma"/>
              </a:rPr>
              <a:t> </a:t>
            </a:r>
            <a:r>
              <a:rPr sz="2600" spc="35" dirty="0">
                <a:latin typeface="Tahoma"/>
                <a:cs typeface="Tahoma"/>
              </a:rPr>
              <a:t>communication</a:t>
            </a:r>
            <a:r>
              <a:rPr sz="2600" spc="-380" dirty="0">
                <a:latin typeface="Tahoma"/>
                <a:cs typeface="Tahoma"/>
              </a:rPr>
              <a:t> </a:t>
            </a:r>
            <a:r>
              <a:rPr sz="2600" spc="45" dirty="0">
                <a:latin typeface="Tahoma"/>
                <a:cs typeface="Tahoma"/>
              </a:rPr>
              <a:t>some</a:t>
            </a:r>
            <a:r>
              <a:rPr sz="2600" spc="-315" dirty="0">
                <a:latin typeface="Tahoma"/>
                <a:cs typeface="Tahoma"/>
              </a:rPr>
              <a:t> </a:t>
            </a:r>
            <a:r>
              <a:rPr sz="2600" spc="5" dirty="0">
                <a:latin typeface="Tahoma"/>
                <a:cs typeface="Tahoma"/>
              </a:rPr>
              <a:t>potential</a:t>
            </a:r>
            <a:r>
              <a:rPr sz="2600" spc="-290" dirty="0">
                <a:latin typeface="Tahoma"/>
                <a:cs typeface="Tahoma"/>
              </a:rPr>
              <a:t> </a:t>
            </a:r>
            <a:r>
              <a:rPr sz="2600" spc="10" dirty="0">
                <a:latin typeface="Tahoma"/>
                <a:cs typeface="Tahoma"/>
              </a:rPr>
              <a:t>distinctive</a:t>
            </a:r>
            <a:r>
              <a:rPr sz="2600" spc="-245" dirty="0">
                <a:latin typeface="Tahoma"/>
                <a:cs typeface="Tahoma"/>
              </a:rPr>
              <a:t> </a:t>
            </a:r>
            <a:r>
              <a:rPr sz="2600" spc="-15" dirty="0">
                <a:latin typeface="Tahoma"/>
                <a:cs typeface="Tahoma"/>
              </a:rPr>
              <a:t>online.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40" dirty="0">
                <a:latin typeface="Tahoma"/>
                <a:cs typeface="Tahoma"/>
              </a:rPr>
              <a:t>Communication</a:t>
            </a:r>
            <a:r>
              <a:rPr sz="2600" spc="-380" dirty="0">
                <a:latin typeface="Tahoma"/>
                <a:cs typeface="Tahoma"/>
              </a:rPr>
              <a:t> </a:t>
            </a:r>
            <a:r>
              <a:rPr sz="2600" spc="45" dirty="0">
                <a:latin typeface="Tahoma"/>
                <a:cs typeface="Tahoma"/>
              </a:rPr>
              <a:t>some </a:t>
            </a:r>
            <a:r>
              <a:rPr sz="2600" spc="-800" dirty="0">
                <a:latin typeface="Tahoma"/>
                <a:cs typeface="Tahoma"/>
              </a:rPr>
              <a:t> </a:t>
            </a:r>
            <a:r>
              <a:rPr sz="2600" spc="5" dirty="0">
                <a:latin typeface="Tahoma"/>
                <a:cs typeface="Tahoma"/>
              </a:rPr>
              <a:t>potential</a:t>
            </a:r>
            <a:r>
              <a:rPr sz="2600" spc="-290" dirty="0">
                <a:latin typeface="Tahoma"/>
                <a:cs typeface="Tahoma"/>
              </a:rPr>
              <a:t> </a:t>
            </a:r>
            <a:r>
              <a:rPr sz="2600" spc="10" dirty="0">
                <a:latin typeface="Tahoma"/>
                <a:cs typeface="Tahoma"/>
              </a:rPr>
              <a:t>distinctive</a:t>
            </a:r>
            <a:r>
              <a:rPr sz="2600" spc="-235" dirty="0">
                <a:latin typeface="Tahoma"/>
                <a:cs typeface="Tahoma"/>
              </a:rPr>
              <a:t> </a:t>
            </a:r>
            <a:r>
              <a:rPr sz="2600" spc="5" dirty="0">
                <a:latin typeface="Tahoma"/>
                <a:cs typeface="Tahoma"/>
              </a:rPr>
              <a:t>online</a:t>
            </a:r>
            <a:r>
              <a:rPr sz="2600" spc="-240" dirty="0">
                <a:latin typeface="Tahoma"/>
                <a:cs typeface="Tahoma"/>
              </a:rPr>
              <a:t> </a:t>
            </a:r>
            <a:r>
              <a:rPr sz="2600" spc="35" dirty="0">
                <a:latin typeface="Tahoma"/>
                <a:cs typeface="Tahoma"/>
              </a:rPr>
              <a:t>communication</a:t>
            </a:r>
            <a:r>
              <a:rPr sz="2600" spc="-380" dirty="0">
                <a:latin typeface="Tahoma"/>
                <a:cs typeface="Tahoma"/>
              </a:rPr>
              <a:t> </a:t>
            </a:r>
            <a:r>
              <a:rPr sz="2600" spc="35" dirty="0">
                <a:latin typeface="Tahoma"/>
                <a:cs typeface="Tahoma"/>
              </a:rPr>
              <a:t>practices</a:t>
            </a:r>
            <a:r>
              <a:rPr sz="2600" spc="-275" dirty="0">
                <a:latin typeface="Tahoma"/>
                <a:cs typeface="Tahoma"/>
              </a:rPr>
              <a:t> </a:t>
            </a:r>
            <a:r>
              <a:rPr sz="2600" spc="40" dirty="0">
                <a:latin typeface="Tahoma"/>
                <a:cs typeface="Tahoma"/>
              </a:rPr>
              <a:t>used</a:t>
            </a:r>
            <a:r>
              <a:rPr sz="2600" spc="-330" dirty="0">
                <a:latin typeface="Tahoma"/>
                <a:cs typeface="Tahoma"/>
              </a:rPr>
              <a:t> </a:t>
            </a:r>
            <a:r>
              <a:rPr sz="2600" spc="-25" dirty="0">
                <a:latin typeface="Tahoma"/>
                <a:cs typeface="Tahoma"/>
              </a:rPr>
              <a:t>by</a:t>
            </a:r>
            <a:r>
              <a:rPr sz="2600" spc="-420" dirty="0">
                <a:latin typeface="Tahoma"/>
                <a:cs typeface="Tahoma"/>
              </a:rPr>
              <a:t> </a:t>
            </a:r>
            <a:r>
              <a:rPr sz="2600" spc="-30" dirty="0">
                <a:latin typeface="Tahoma"/>
                <a:cs typeface="Tahoma"/>
              </a:rPr>
              <a:t>Infosys</a:t>
            </a:r>
            <a:r>
              <a:rPr sz="2600" spc="-355" dirty="0">
                <a:latin typeface="Tahoma"/>
                <a:cs typeface="Tahoma"/>
              </a:rPr>
              <a:t> </a:t>
            </a:r>
            <a:r>
              <a:rPr sz="2600" spc="5" dirty="0">
                <a:latin typeface="Tahoma"/>
                <a:cs typeface="Tahoma"/>
              </a:rPr>
              <a:t>are</a:t>
            </a:r>
            <a:r>
              <a:rPr sz="2600" spc="-390" dirty="0">
                <a:latin typeface="Tahoma"/>
                <a:cs typeface="Tahoma"/>
              </a:rPr>
              <a:t> </a:t>
            </a:r>
            <a:r>
              <a:rPr sz="2600" spc="-30" dirty="0">
                <a:latin typeface="Tahoma"/>
                <a:cs typeface="Tahoma"/>
              </a:rPr>
              <a:t>Infosys </a:t>
            </a:r>
            <a:r>
              <a:rPr sz="2600" spc="-800" dirty="0">
                <a:latin typeface="Tahoma"/>
                <a:cs typeface="Tahoma"/>
              </a:rPr>
              <a:t> </a:t>
            </a:r>
            <a:r>
              <a:rPr sz="2600" spc="-20" dirty="0">
                <a:latin typeface="Tahoma"/>
                <a:cs typeface="Tahoma"/>
              </a:rPr>
              <a:t>Knowledge</a:t>
            </a:r>
            <a:r>
              <a:rPr sz="2600" spc="-400" dirty="0">
                <a:latin typeface="Tahoma"/>
                <a:cs typeface="Tahoma"/>
              </a:rPr>
              <a:t> </a:t>
            </a:r>
            <a:r>
              <a:rPr sz="2600" spc="-45" dirty="0">
                <a:latin typeface="Tahoma"/>
                <a:cs typeface="Tahoma"/>
              </a:rPr>
              <a:t>Institute,</a:t>
            </a:r>
            <a:r>
              <a:rPr sz="2600" spc="-290" dirty="0">
                <a:latin typeface="Tahoma"/>
                <a:cs typeface="Tahoma"/>
              </a:rPr>
              <a:t> </a:t>
            </a:r>
            <a:r>
              <a:rPr sz="2600" spc="-110" dirty="0">
                <a:latin typeface="Tahoma"/>
                <a:cs typeface="Tahoma"/>
              </a:rPr>
              <a:t>Infytv,</a:t>
            </a:r>
            <a:r>
              <a:rPr sz="2600" spc="-365" dirty="0">
                <a:latin typeface="Tahoma"/>
                <a:cs typeface="Tahoma"/>
              </a:rPr>
              <a:t> </a:t>
            </a:r>
            <a:r>
              <a:rPr sz="2600" spc="-30" dirty="0">
                <a:latin typeface="Tahoma"/>
                <a:cs typeface="Tahoma"/>
              </a:rPr>
              <a:t>Infychat,</a:t>
            </a:r>
            <a:r>
              <a:rPr sz="2600" spc="-440" dirty="0">
                <a:latin typeface="Tahoma"/>
                <a:cs typeface="Tahoma"/>
              </a:rPr>
              <a:t> </a:t>
            </a:r>
            <a:r>
              <a:rPr sz="2600" spc="-55" dirty="0">
                <a:latin typeface="Tahoma"/>
                <a:cs typeface="Tahoma"/>
              </a:rPr>
              <a:t>Investor</a:t>
            </a:r>
            <a:r>
              <a:rPr sz="2600" spc="-350" dirty="0">
                <a:latin typeface="Tahoma"/>
                <a:cs typeface="Tahoma"/>
              </a:rPr>
              <a:t> </a:t>
            </a:r>
            <a:r>
              <a:rPr sz="2600" spc="15" dirty="0">
                <a:latin typeface="Tahoma"/>
                <a:cs typeface="Tahoma"/>
              </a:rPr>
              <a:t>Relations</a:t>
            </a:r>
            <a:r>
              <a:rPr sz="2600" spc="-220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Portal.</a:t>
            </a:r>
            <a:endParaRPr sz="26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610"/>
              </a:spcBef>
            </a:pPr>
            <a:r>
              <a:rPr sz="3000" b="1" u="sng" spc="15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S</a:t>
            </a:r>
            <a:r>
              <a:rPr sz="3000" b="1" u="sng" spc="30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W</a:t>
            </a:r>
            <a:r>
              <a:rPr sz="3000" b="1" u="sng" spc="-1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O</a:t>
            </a:r>
            <a:r>
              <a:rPr sz="3000" b="1" u="sng" spc="-32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T </a:t>
            </a:r>
            <a:r>
              <a:rPr sz="3000" b="1" u="sng" spc="-3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A</a:t>
            </a:r>
            <a:r>
              <a:rPr sz="3000" b="1" u="sng" spc="-5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n</a:t>
            </a:r>
            <a:r>
              <a:rPr sz="3000" b="1" u="sng" spc="-2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al</a:t>
            </a:r>
            <a:r>
              <a:rPr sz="3000" b="1" u="sng" spc="-1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y</a:t>
            </a:r>
            <a:r>
              <a:rPr sz="3000" b="1" u="sng" spc="28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s</a:t>
            </a:r>
            <a:r>
              <a:rPr sz="3000" b="1" u="sng" spc="-8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i</a:t>
            </a:r>
            <a:r>
              <a:rPr sz="3000" b="1" u="sng" spc="254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s</a:t>
            </a:r>
            <a:r>
              <a:rPr sz="3000" b="1" spc="-405" dirty="0">
                <a:solidFill>
                  <a:srgbClr val="9F2B92"/>
                </a:solidFill>
                <a:latin typeface="Trebuchet MS"/>
                <a:cs typeface="Trebuchet MS"/>
              </a:rPr>
              <a:t> </a:t>
            </a:r>
            <a:r>
              <a:rPr sz="3000" b="1" spc="-204" dirty="0">
                <a:solidFill>
                  <a:srgbClr val="9F2B92"/>
                </a:solidFill>
                <a:latin typeface="Trebuchet MS"/>
                <a:cs typeface="Trebuchet MS"/>
              </a:rPr>
              <a:t>:</a:t>
            </a:r>
            <a:endParaRPr sz="3000">
              <a:latin typeface="Trebuchet MS"/>
              <a:cs typeface="Trebuchet MS"/>
            </a:endParaRPr>
          </a:p>
          <a:p>
            <a:pPr marL="241300" marR="488950" indent="-228600">
              <a:lnSpc>
                <a:spcPct val="90400"/>
              </a:lnSpc>
              <a:spcBef>
                <a:spcPts val="103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b="1" spc="-30" dirty="0">
                <a:solidFill>
                  <a:srgbClr val="C04F15"/>
                </a:solidFill>
                <a:latin typeface="Trebuchet MS"/>
                <a:cs typeface="Trebuchet MS"/>
              </a:rPr>
              <a:t>Strengths</a:t>
            </a:r>
            <a:r>
              <a:rPr sz="3000" b="1" spc="-30" dirty="0">
                <a:solidFill>
                  <a:srgbClr val="9F2B92"/>
                </a:solidFill>
                <a:latin typeface="Trebuchet MS"/>
                <a:cs typeface="Trebuchet MS"/>
              </a:rPr>
              <a:t>:</a:t>
            </a:r>
            <a:r>
              <a:rPr sz="3000" b="1" spc="-229" dirty="0">
                <a:solidFill>
                  <a:srgbClr val="9F2B92"/>
                </a:solidFill>
                <a:latin typeface="Trebuchet MS"/>
                <a:cs typeface="Trebuchet MS"/>
              </a:rPr>
              <a:t> </a:t>
            </a:r>
            <a:r>
              <a:rPr sz="2750" spc="-60" dirty="0">
                <a:latin typeface="Tahoma"/>
                <a:cs typeface="Tahoma"/>
              </a:rPr>
              <a:t>Strong</a:t>
            </a:r>
            <a:r>
              <a:rPr sz="2750" spc="-114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Brand</a:t>
            </a:r>
            <a:r>
              <a:rPr sz="2750" spc="-170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Reputation: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Infosys</a:t>
            </a:r>
            <a:r>
              <a:rPr sz="2750" spc="-260" dirty="0">
                <a:latin typeface="Tahoma"/>
                <a:cs typeface="Tahoma"/>
              </a:rPr>
              <a:t> </a:t>
            </a:r>
            <a:r>
              <a:rPr sz="2750" spc="80" dirty="0">
                <a:latin typeface="Tahoma"/>
                <a:cs typeface="Tahoma"/>
              </a:rPr>
              <a:t>is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well-regarded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in</a:t>
            </a:r>
            <a:r>
              <a:rPr sz="2750" spc="-290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the</a:t>
            </a:r>
            <a:r>
              <a:rPr sz="2750" spc="-305" dirty="0">
                <a:latin typeface="Tahoma"/>
                <a:cs typeface="Tahoma"/>
              </a:rPr>
              <a:t> </a:t>
            </a:r>
            <a:r>
              <a:rPr sz="2750" spc="-280" dirty="0">
                <a:latin typeface="Tahoma"/>
                <a:cs typeface="Tahoma"/>
              </a:rPr>
              <a:t>IT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industry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80" dirty="0">
                <a:latin typeface="Tahoma"/>
                <a:cs typeface="Tahoma"/>
              </a:rPr>
              <a:t>is </a:t>
            </a:r>
            <a:r>
              <a:rPr sz="2750" spc="-15" dirty="0">
                <a:latin typeface="Tahoma"/>
                <a:cs typeface="Tahoma"/>
              </a:rPr>
              <a:t>known </a:t>
            </a:r>
            <a:r>
              <a:rPr sz="2750" spc="-40" dirty="0">
                <a:latin typeface="Tahoma"/>
                <a:cs typeface="Tahoma"/>
              </a:rPr>
              <a:t>for </a:t>
            </a:r>
            <a:r>
              <a:rPr sz="2750" spc="45" dirty="0">
                <a:latin typeface="Tahoma"/>
                <a:cs typeface="Tahoma"/>
              </a:rPr>
              <a:t>its </a:t>
            </a:r>
            <a:r>
              <a:rPr sz="2750" spc="20" dirty="0">
                <a:latin typeface="Tahoma"/>
                <a:cs typeface="Tahoma"/>
              </a:rPr>
              <a:t>quality </a:t>
            </a:r>
            <a:r>
              <a:rPr sz="2750" spc="15" dirty="0">
                <a:latin typeface="Tahoma"/>
                <a:cs typeface="Tahoma"/>
              </a:rPr>
              <a:t>services, </a:t>
            </a:r>
            <a:r>
              <a:rPr sz="2750" spc="30" dirty="0">
                <a:latin typeface="Tahoma"/>
                <a:cs typeface="Tahoma"/>
              </a:rPr>
              <a:t>a </a:t>
            </a:r>
            <a:r>
              <a:rPr sz="2750" spc="-5" dirty="0">
                <a:latin typeface="Tahoma"/>
                <a:cs typeface="Tahoma"/>
              </a:rPr>
              <a:t>history </a:t>
            </a:r>
            <a:r>
              <a:rPr sz="2750" spc="-15" dirty="0">
                <a:latin typeface="Tahoma"/>
                <a:cs typeface="Tahoma"/>
              </a:rPr>
              <a:t>of </a:t>
            </a:r>
            <a:r>
              <a:rPr sz="2750" spc="75" dirty="0">
                <a:latin typeface="Tahoma"/>
                <a:cs typeface="Tahoma"/>
              </a:rPr>
              <a:t>successful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client</a:t>
            </a:r>
            <a:r>
              <a:rPr sz="2750" spc="-19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partnerships,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a</a:t>
            </a:r>
            <a:r>
              <a:rPr sz="2750" spc="-240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commitment</a:t>
            </a:r>
            <a:r>
              <a:rPr sz="2750" spc="-185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to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innovation</a:t>
            </a:r>
            <a:r>
              <a:rPr sz="3000" b="1" spc="-25" dirty="0">
                <a:solidFill>
                  <a:srgbClr val="9F2B92"/>
                </a:solidFill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  <a:p>
            <a:pPr marL="241300" marR="219075" indent="-228600">
              <a:lnSpc>
                <a:spcPct val="91500"/>
              </a:lnSpc>
              <a:spcBef>
                <a:spcPts val="98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b="1" spc="40" dirty="0">
                <a:solidFill>
                  <a:srgbClr val="C04F15"/>
                </a:solidFill>
                <a:latin typeface="Trebuchet MS"/>
                <a:cs typeface="Trebuchet MS"/>
              </a:rPr>
              <a:t>Weaknesses:</a:t>
            </a:r>
            <a:r>
              <a:rPr sz="3000" b="1" spc="-380" dirty="0">
                <a:solidFill>
                  <a:srgbClr val="C04F15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latin typeface="Tahoma"/>
                <a:cs typeface="Tahoma"/>
              </a:rPr>
              <a:t>Over-Reliance</a:t>
            </a:r>
            <a:r>
              <a:rPr sz="2750" spc="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on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North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America:</a:t>
            </a:r>
            <a:r>
              <a:rPr sz="2750" spc="-150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A</a:t>
            </a:r>
            <a:r>
              <a:rPr sz="2750" spc="-32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significant</a:t>
            </a:r>
            <a:r>
              <a:rPr sz="2750" spc="-180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portion</a:t>
            </a:r>
            <a:r>
              <a:rPr sz="2750" spc="-140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of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Infosys’s </a:t>
            </a:r>
            <a:r>
              <a:rPr sz="2750" spc="-45" dirty="0">
                <a:latin typeface="Tahoma"/>
                <a:cs typeface="Tahoma"/>
              </a:rPr>
              <a:t>revenue </a:t>
            </a:r>
            <a:r>
              <a:rPr sz="2750" spc="70" dirty="0">
                <a:latin typeface="Tahoma"/>
                <a:cs typeface="Tahoma"/>
              </a:rPr>
              <a:t>comes </a:t>
            </a:r>
            <a:r>
              <a:rPr sz="2750" spc="-40" dirty="0">
                <a:latin typeface="Tahoma"/>
                <a:cs typeface="Tahoma"/>
              </a:rPr>
              <a:t>from </a:t>
            </a:r>
            <a:r>
              <a:rPr sz="2750" dirty="0">
                <a:latin typeface="Tahoma"/>
                <a:cs typeface="Tahoma"/>
              </a:rPr>
              <a:t>North </a:t>
            </a:r>
            <a:r>
              <a:rPr sz="2750" spc="20" dirty="0">
                <a:latin typeface="Tahoma"/>
                <a:cs typeface="Tahoma"/>
              </a:rPr>
              <a:t>America, </a:t>
            </a:r>
            <a:r>
              <a:rPr sz="2750" spc="-10" dirty="0">
                <a:latin typeface="Tahoma"/>
                <a:cs typeface="Tahoma"/>
              </a:rPr>
              <a:t>making </a:t>
            </a:r>
            <a:r>
              <a:rPr sz="2750" spc="5" dirty="0">
                <a:latin typeface="Tahoma"/>
                <a:cs typeface="Tahoma"/>
              </a:rPr>
              <a:t>it vulnerable </a:t>
            </a:r>
            <a:r>
              <a:rPr sz="2750" dirty="0">
                <a:latin typeface="Tahoma"/>
                <a:cs typeface="Tahoma"/>
              </a:rPr>
              <a:t>to </a:t>
            </a:r>
            <a:r>
              <a:rPr sz="2750" spc="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economic</a:t>
            </a:r>
            <a:r>
              <a:rPr sz="2750" spc="-7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downturns</a:t>
            </a:r>
            <a:r>
              <a:rPr sz="2750" spc="-190" dirty="0">
                <a:latin typeface="Tahoma"/>
                <a:cs typeface="Tahoma"/>
              </a:rPr>
              <a:t> </a:t>
            </a:r>
            <a:r>
              <a:rPr sz="2750" spc="-30" dirty="0">
                <a:latin typeface="Tahoma"/>
                <a:cs typeface="Tahoma"/>
              </a:rPr>
              <a:t>or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changes</a:t>
            </a:r>
            <a:r>
              <a:rPr sz="2750" spc="-114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in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regulations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in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that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-60" dirty="0">
                <a:latin typeface="Tahoma"/>
                <a:cs typeface="Tahoma"/>
              </a:rPr>
              <a:t>region.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154" y="410273"/>
            <a:ext cx="11094085" cy="300482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1300" marR="5080" indent="-229235">
              <a:lnSpc>
                <a:spcPct val="91500"/>
              </a:lnSpc>
              <a:spcBef>
                <a:spcPts val="450"/>
              </a:spcBef>
              <a:buClr>
                <a:srgbClr val="C00000"/>
              </a:buClr>
              <a:buFont typeface="Arial MT"/>
              <a:buChar char="•"/>
              <a:tabLst>
                <a:tab pos="241935" algn="l"/>
              </a:tabLst>
            </a:pPr>
            <a:r>
              <a:rPr sz="3200" b="1" spc="-30" dirty="0">
                <a:solidFill>
                  <a:srgbClr val="C00000"/>
                </a:solidFill>
                <a:latin typeface="Trebuchet MS"/>
                <a:cs typeface="Trebuchet MS"/>
              </a:rPr>
              <a:t>Opportunities: </a:t>
            </a:r>
            <a:r>
              <a:rPr sz="2750" spc="55" dirty="0">
                <a:latin typeface="Tahoma"/>
                <a:cs typeface="Tahoma"/>
              </a:rPr>
              <a:t>Block </a:t>
            </a:r>
            <a:r>
              <a:rPr sz="2750" spc="40" dirty="0">
                <a:latin typeface="Tahoma"/>
                <a:cs typeface="Tahoma"/>
              </a:rPr>
              <a:t>chain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35" dirty="0">
                <a:latin typeface="Tahoma"/>
                <a:cs typeface="Tahoma"/>
              </a:rPr>
              <a:t>lot </a:t>
            </a:r>
            <a:r>
              <a:rPr sz="2750" spc="-180" dirty="0">
                <a:latin typeface="Tahoma"/>
                <a:cs typeface="Tahoma"/>
              </a:rPr>
              <a:t>: </a:t>
            </a:r>
            <a:r>
              <a:rPr sz="2750" spc="-30" dirty="0">
                <a:latin typeface="Tahoma"/>
                <a:cs typeface="Tahoma"/>
              </a:rPr>
              <a:t>Infosys </a:t>
            </a:r>
            <a:r>
              <a:rPr sz="2750" spc="65" dirty="0">
                <a:latin typeface="Tahoma"/>
                <a:cs typeface="Tahoma"/>
              </a:rPr>
              <a:t>can </a:t>
            </a:r>
            <a:r>
              <a:rPr sz="2750" spc="40" dirty="0">
                <a:latin typeface="Tahoma"/>
                <a:cs typeface="Tahoma"/>
              </a:rPr>
              <a:t>capitalize </a:t>
            </a:r>
            <a:r>
              <a:rPr sz="2750" dirty="0">
                <a:latin typeface="Tahoma"/>
                <a:cs typeface="Tahoma"/>
              </a:rPr>
              <a:t>on </a:t>
            </a:r>
            <a:r>
              <a:rPr sz="2750" spc="-15" dirty="0">
                <a:latin typeface="Tahoma"/>
                <a:cs typeface="Tahoma"/>
              </a:rPr>
              <a:t>the </a:t>
            </a:r>
            <a:r>
              <a:rPr sz="2750" spc="-10" dirty="0">
                <a:latin typeface="Tahoma"/>
                <a:cs typeface="Tahoma"/>
              </a:rPr>
              <a:t> </a:t>
            </a:r>
            <a:r>
              <a:rPr sz="2750" spc="-65" dirty="0">
                <a:latin typeface="Tahoma"/>
                <a:cs typeface="Tahoma"/>
              </a:rPr>
              <a:t>growth </a:t>
            </a:r>
            <a:r>
              <a:rPr sz="2750" spc="-20" dirty="0">
                <a:latin typeface="Tahoma"/>
                <a:cs typeface="Tahoma"/>
              </a:rPr>
              <a:t>of </a:t>
            </a:r>
            <a:r>
              <a:rPr sz="2750" spc="60" dirty="0">
                <a:latin typeface="Tahoma"/>
                <a:cs typeface="Tahoma"/>
              </a:rPr>
              <a:t>block </a:t>
            </a:r>
            <a:r>
              <a:rPr sz="2750" spc="40" dirty="0">
                <a:latin typeface="Tahoma"/>
                <a:cs typeface="Tahoma"/>
              </a:rPr>
              <a:t>chain </a:t>
            </a:r>
            <a:r>
              <a:rPr sz="2750" spc="-15" dirty="0">
                <a:latin typeface="Tahoma"/>
                <a:cs typeface="Tahoma"/>
              </a:rPr>
              <a:t>technology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-15" dirty="0">
                <a:latin typeface="Tahoma"/>
                <a:cs typeface="Tahoma"/>
              </a:rPr>
              <a:t>the </a:t>
            </a:r>
            <a:r>
              <a:rPr sz="2750" spc="-70" dirty="0">
                <a:latin typeface="Tahoma"/>
                <a:cs typeface="Tahoma"/>
              </a:rPr>
              <a:t>Internet </a:t>
            </a:r>
            <a:r>
              <a:rPr sz="2750" spc="-20" dirty="0">
                <a:latin typeface="Tahoma"/>
                <a:cs typeface="Tahoma"/>
              </a:rPr>
              <a:t>of </a:t>
            </a:r>
            <a:r>
              <a:rPr sz="2750" spc="-60" dirty="0">
                <a:latin typeface="Tahoma"/>
                <a:cs typeface="Tahoma"/>
              </a:rPr>
              <a:t>Things </a:t>
            </a:r>
            <a:r>
              <a:rPr sz="2750" spc="-250" dirty="0">
                <a:latin typeface="Tahoma"/>
                <a:cs typeface="Tahoma"/>
              </a:rPr>
              <a:t>(IoT) </a:t>
            </a:r>
            <a:r>
              <a:rPr sz="2750" spc="15" dirty="0">
                <a:latin typeface="Tahoma"/>
                <a:cs typeface="Tahoma"/>
              </a:rPr>
              <a:t>in </a:t>
            </a:r>
            <a:r>
              <a:rPr sz="2750" spc="20" dirty="0">
                <a:latin typeface="Tahoma"/>
                <a:cs typeface="Tahoma"/>
              </a:rPr>
              <a:t> </a:t>
            </a:r>
            <a:r>
              <a:rPr sz="2750" spc="-100" dirty="0">
                <a:latin typeface="Tahoma"/>
                <a:cs typeface="Tahoma"/>
              </a:rPr>
              <a:t>v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120" dirty="0">
                <a:latin typeface="Tahoma"/>
                <a:cs typeface="Tahoma"/>
              </a:rPr>
              <a:t>s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10" dirty="0">
                <a:latin typeface="Tahoma"/>
                <a:cs typeface="Tahoma"/>
              </a:rPr>
              <a:t>st</a:t>
            </a:r>
            <a:r>
              <a:rPr sz="2750" spc="-20" dirty="0">
                <a:latin typeface="Tahoma"/>
                <a:cs typeface="Tahoma"/>
              </a:rPr>
              <a:t>r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45" dirty="0">
                <a:latin typeface="Tahoma"/>
                <a:cs typeface="Tahoma"/>
              </a:rPr>
              <a:t>s</a:t>
            </a:r>
            <a:r>
              <a:rPr sz="2750" spc="-40" dirty="0">
                <a:latin typeface="Tahoma"/>
                <a:cs typeface="Tahoma"/>
              </a:rPr>
              <a:t>.</a:t>
            </a:r>
            <a:r>
              <a:rPr sz="2750" spc="-16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St</a:t>
            </a:r>
            <a:r>
              <a:rPr sz="2750" spc="-165" dirty="0">
                <a:latin typeface="Tahoma"/>
                <a:cs typeface="Tahoma"/>
              </a:rPr>
              <a:t>r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10" dirty="0">
                <a:latin typeface="Tahoma"/>
                <a:cs typeface="Tahoma"/>
              </a:rPr>
              <a:t>t</a:t>
            </a:r>
            <a:r>
              <a:rPr sz="2750" spc="-45" dirty="0">
                <a:latin typeface="Tahoma"/>
                <a:cs typeface="Tahoma"/>
              </a:rPr>
              <a:t>e</a:t>
            </a:r>
            <a:r>
              <a:rPr sz="2750" spc="-105" dirty="0">
                <a:latin typeface="Tahoma"/>
                <a:cs typeface="Tahoma"/>
              </a:rPr>
              <a:t>g</a:t>
            </a:r>
            <a:r>
              <a:rPr sz="2750" spc="-35" dirty="0">
                <a:latin typeface="Tahoma"/>
                <a:cs typeface="Tahoma"/>
              </a:rPr>
              <a:t>i</a:t>
            </a:r>
            <a:r>
              <a:rPr sz="2750" spc="190" dirty="0">
                <a:latin typeface="Tahoma"/>
                <a:cs typeface="Tahoma"/>
              </a:rPr>
              <a:t>c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P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-15" dirty="0">
                <a:latin typeface="Tahoma"/>
                <a:cs typeface="Tahoma"/>
              </a:rPr>
              <a:t>t</a:t>
            </a:r>
            <a:r>
              <a:rPr sz="2750" spc="-50" dirty="0">
                <a:latin typeface="Tahoma"/>
                <a:cs typeface="Tahoma"/>
              </a:rPr>
              <a:t>n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50" dirty="0">
                <a:latin typeface="Tahoma"/>
                <a:cs typeface="Tahoma"/>
              </a:rPr>
              <a:t>s</a:t>
            </a:r>
            <a:r>
              <a:rPr sz="2750" spc="30" dirty="0">
                <a:latin typeface="Tahoma"/>
                <a:cs typeface="Tahoma"/>
              </a:rPr>
              <a:t>h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-30" dirty="0">
                <a:latin typeface="Tahoma"/>
                <a:cs typeface="Tahoma"/>
              </a:rPr>
              <a:t>s:</a:t>
            </a:r>
            <a:r>
              <a:rPr sz="2750" spc="-90" dirty="0">
                <a:latin typeface="Tahoma"/>
                <a:cs typeface="Tahoma"/>
              </a:rPr>
              <a:t> </a:t>
            </a:r>
            <a:r>
              <a:rPr sz="2750" spc="290" dirty="0">
                <a:latin typeface="Tahoma"/>
                <a:cs typeface="Tahoma"/>
              </a:rPr>
              <a:t>C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114" dirty="0">
                <a:latin typeface="Tahoma"/>
                <a:cs typeface="Tahoma"/>
              </a:rPr>
              <a:t>ll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45" dirty="0">
                <a:latin typeface="Tahoma"/>
                <a:cs typeface="Tahoma"/>
              </a:rPr>
              <a:t>b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-175" dirty="0">
                <a:latin typeface="Tahoma"/>
                <a:cs typeface="Tahoma"/>
              </a:rPr>
              <a:t>g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w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15" dirty="0">
                <a:latin typeface="Tahoma"/>
                <a:cs typeface="Tahoma"/>
              </a:rPr>
              <a:t>th  technology</a:t>
            </a:r>
            <a:r>
              <a:rPr sz="2750" spc="-10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companies,</a:t>
            </a:r>
            <a:r>
              <a:rPr sz="2750" spc="-7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startups,</a:t>
            </a:r>
            <a:r>
              <a:rPr sz="2750" spc="-22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40" dirty="0">
                <a:latin typeface="Tahoma"/>
                <a:cs typeface="Tahoma"/>
              </a:rPr>
              <a:t> </a:t>
            </a:r>
            <a:r>
              <a:rPr sz="2750" spc="70" dirty="0">
                <a:latin typeface="Tahoma"/>
                <a:cs typeface="Tahoma"/>
              </a:rPr>
              <a:t>academic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institutions</a:t>
            </a:r>
            <a:r>
              <a:rPr sz="2750" spc="-180" dirty="0">
                <a:latin typeface="Tahoma"/>
                <a:cs typeface="Tahoma"/>
              </a:rPr>
              <a:t> </a:t>
            </a:r>
            <a:r>
              <a:rPr sz="2750" spc="65" dirty="0">
                <a:latin typeface="Tahoma"/>
                <a:cs typeface="Tahoma"/>
              </a:rPr>
              <a:t>can</a:t>
            </a:r>
            <a:r>
              <a:rPr sz="2750" spc="-290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lead</a:t>
            </a:r>
            <a:r>
              <a:rPr sz="2750" spc="-24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to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innovative</a:t>
            </a:r>
            <a:r>
              <a:rPr sz="2750" spc="-305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solutions</a:t>
            </a:r>
            <a:r>
              <a:rPr sz="2750" spc="-19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spc="95" dirty="0">
                <a:latin typeface="Tahoma"/>
                <a:cs typeface="Tahoma"/>
              </a:rPr>
              <a:t>access</a:t>
            </a:r>
            <a:r>
              <a:rPr sz="2750" spc="-114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to</a:t>
            </a:r>
            <a:r>
              <a:rPr sz="2750" spc="-300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new</a:t>
            </a:r>
            <a:r>
              <a:rPr sz="2750" spc="-170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markets.</a:t>
            </a:r>
            <a:endParaRPr sz="2750">
              <a:latin typeface="Tahoma"/>
              <a:cs typeface="Tahoma"/>
            </a:endParaRPr>
          </a:p>
          <a:p>
            <a:pPr marL="241300" indent="-229235">
              <a:lnSpc>
                <a:spcPts val="3725"/>
              </a:lnSpc>
              <a:spcBef>
                <a:spcPts val="610"/>
              </a:spcBef>
              <a:buFont typeface="Arial MT"/>
              <a:buChar char="•"/>
              <a:tabLst>
                <a:tab pos="241935" algn="l"/>
              </a:tabLst>
            </a:pPr>
            <a:r>
              <a:rPr sz="3200" b="1" spc="-70" dirty="0">
                <a:solidFill>
                  <a:srgbClr val="C00000"/>
                </a:solidFill>
                <a:latin typeface="Trebuchet MS"/>
                <a:cs typeface="Trebuchet MS"/>
              </a:rPr>
              <a:t>Threats:</a:t>
            </a:r>
            <a:r>
              <a:rPr sz="3200" b="1" spc="-57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750" spc="-20" dirty="0">
                <a:latin typeface="Tahoma"/>
                <a:cs typeface="Tahoma"/>
              </a:rPr>
              <a:t>Regulatory</a:t>
            </a:r>
            <a:r>
              <a:rPr sz="2750" spc="-17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Changes: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Changes</a:t>
            </a:r>
            <a:r>
              <a:rPr sz="2750" spc="-185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in</a:t>
            </a:r>
            <a:r>
              <a:rPr sz="2750" spc="-290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data</a:t>
            </a:r>
            <a:r>
              <a:rPr sz="2750" spc="-30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protection</a:t>
            </a:r>
            <a:r>
              <a:rPr sz="2750" spc="1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endParaRPr sz="2750">
              <a:latin typeface="Tahoma"/>
              <a:cs typeface="Tahoma"/>
            </a:endParaRPr>
          </a:p>
          <a:p>
            <a:pPr marL="241300">
              <a:lnSpc>
                <a:spcPts val="3185"/>
              </a:lnSpc>
            </a:pPr>
            <a:r>
              <a:rPr sz="2750" spc="-5" dirty="0">
                <a:latin typeface="Tahoma"/>
                <a:cs typeface="Tahoma"/>
              </a:rPr>
              <a:t>immigration</a:t>
            </a:r>
            <a:r>
              <a:rPr sz="2750" spc="-285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regulations</a:t>
            </a:r>
            <a:r>
              <a:rPr sz="2750" spc="-95" dirty="0">
                <a:latin typeface="Tahoma"/>
                <a:cs typeface="Tahoma"/>
              </a:rPr>
              <a:t> </a:t>
            </a:r>
            <a:r>
              <a:rPr sz="2750" spc="65" dirty="0">
                <a:latin typeface="Tahoma"/>
                <a:cs typeface="Tahoma"/>
              </a:rPr>
              <a:t>can</a:t>
            </a:r>
            <a:r>
              <a:rPr sz="2750" spc="-285" dirty="0">
                <a:latin typeface="Tahoma"/>
                <a:cs typeface="Tahoma"/>
              </a:rPr>
              <a:t> </a:t>
            </a:r>
            <a:r>
              <a:rPr sz="2750" spc="55" dirty="0">
                <a:latin typeface="Tahoma"/>
                <a:cs typeface="Tahoma"/>
              </a:rPr>
              <a:t>impact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spc="-30" dirty="0">
                <a:latin typeface="Tahoma"/>
                <a:cs typeface="Tahoma"/>
              </a:rPr>
              <a:t>Infosys’s</a:t>
            </a:r>
            <a:r>
              <a:rPr sz="2750" spc="-17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operations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workforce.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962" y="214375"/>
            <a:ext cx="10515600" cy="847725"/>
          </a:xfrm>
          <a:prstGeom prst="rect">
            <a:avLst/>
          </a:prstGeom>
          <a:solidFill>
            <a:srgbClr val="F6C5AC"/>
          </a:solidFill>
          <a:ln w="9525">
            <a:solidFill>
              <a:srgbClr val="155F82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26670" algn="ctr">
              <a:lnSpc>
                <a:spcPct val="100000"/>
              </a:lnSpc>
              <a:spcBef>
                <a:spcPts val="105"/>
              </a:spcBef>
            </a:pPr>
            <a:r>
              <a:rPr sz="4400" b="1" u="sng" spc="-49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11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P</a:t>
            </a:r>
            <a:r>
              <a:rPr sz="4400" b="1" u="sng" spc="-26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a</a:t>
            </a:r>
            <a:r>
              <a:rPr sz="4400" b="1" u="sng" spc="-22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r</a:t>
            </a:r>
            <a:r>
              <a:rPr sz="4400" b="1" u="sng" spc="-27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t</a:t>
            </a:r>
            <a:r>
              <a:rPr sz="4400" b="1" u="sng" spc="-484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19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2</a:t>
            </a:r>
            <a:r>
              <a:rPr sz="4400" b="1" u="sng" spc="-459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:</a:t>
            </a:r>
            <a:r>
              <a:rPr sz="4400" b="1" u="sng" spc="-52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29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S</a:t>
            </a:r>
            <a:r>
              <a:rPr sz="4400" b="1" u="sng" spc="-17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E</a:t>
            </a:r>
            <a:r>
              <a:rPr sz="4400" b="1" u="sng" spc="2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O</a:t>
            </a:r>
            <a:r>
              <a:rPr sz="4400" b="1" u="sng" spc="-47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204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&amp;</a:t>
            </a:r>
            <a:r>
              <a:rPr sz="4400" b="1" u="sng" spc="-484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16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K</a:t>
            </a:r>
            <a:r>
              <a:rPr sz="4400" b="1" u="sng" spc="-28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e</a:t>
            </a:r>
            <a:r>
              <a:rPr sz="4400" b="1" u="sng" spc="-16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y</a:t>
            </a:r>
            <a:r>
              <a:rPr sz="4400" b="1" u="sng" spc="-32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w</a:t>
            </a:r>
            <a:r>
              <a:rPr sz="4400" b="1" u="sng" spc="-17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o</a:t>
            </a:r>
            <a:r>
              <a:rPr sz="4400" b="1" u="sng" spc="-38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r</a:t>
            </a:r>
            <a:r>
              <a:rPr sz="4400" b="1" u="sng" spc="-15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d</a:t>
            </a:r>
            <a:r>
              <a:rPr sz="4400" b="1" u="sng" spc="-50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12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R</a:t>
            </a:r>
            <a:r>
              <a:rPr sz="4400" b="1" u="sng" spc="-15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e</a:t>
            </a:r>
            <a:r>
              <a:rPr sz="4400" b="1" u="sng" spc="27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s</a:t>
            </a:r>
            <a:r>
              <a:rPr sz="4400" b="1" u="sng" spc="-28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e</a:t>
            </a:r>
            <a:r>
              <a:rPr sz="4400" b="1" u="sng" spc="-26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a</a:t>
            </a:r>
            <a:r>
              <a:rPr sz="4400" b="1" u="sng" spc="-22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r</a:t>
            </a:r>
            <a:r>
              <a:rPr sz="4400" b="1" u="sng" spc="-12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ch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68875" y="1163319"/>
            <a:ext cx="231775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u="sng" spc="330" dirty="0">
                <a:solidFill>
                  <a:srgbClr val="163D63"/>
                </a:solidFill>
                <a:uFill>
                  <a:solidFill>
                    <a:srgbClr val="163D63"/>
                  </a:solidFill>
                </a:uFill>
                <a:latin typeface="Trebuchet MS"/>
                <a:cs typeface="Trebuchet MS"/>
              </a:rPr>
              <a:t>S</a:t>
            </a:r>
            <a:r>
              <a:rPr sz="3600" b="1" u="sng" spc="45" dirty="0">
                <a:solidFill>
                  <a:srgbClr val="163D63"/>
                </a:solidFill>
                <a:uFill>
                  <a:solidFill>
                    <a:srgbClr val="163D63"/>
                  </a:solidFill>
                </a:uFill>
                <a:latin typeface="Trebuchet MS"/>
                <a:cs typeface="Trebuchet MS"/>
              </a:rPr>
              <a:t>E</a:t>
            </a:r>
            <a:r>
              <a:rPr sz="3600" b="1" u="sng" spc="125" dirty="0">
                <a:solidFill>
                  <a:srgbClr val="163D63"/>
                </a:solidFill>
                <a:uFill>
                  <a:solidFill>
                    <a:srgbClr val="163D63"/>
                  </a:solidFill>
                </a:uFill>
                <a:latin typeface="Trebuchet MS"/>
                <a:cs typeface="Trebuchet MS"/>
              </a:rPr>
              <a:t>O</a:t>
            </a:r>
            <a:r>
              <a:rPr sz="3600" b="1" u="sng" spc="-445" dirty="0">
                <a:solidFill>
                  <a:srgbClr val="163D63"/>
                </a:solidFill>
                <a:uFill>
                  <a:solidFill>
                    <a:srgbClr val="163D63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b="1" u="sng" spc="-35" dirty="0">
                <a:solidFill>
                  <a:srgbClr val="163D63"/>
                </a:solidFill>
                <a:uFill>
                  <a:solidFill>
                    <a:srgbClr val="163D63"/>
                  </a:solidFill>
                </a:uFill>
                <a:latin typeface="Trebuchet MS"/>
                <a:cs typeface="Trebuchet MS"/>
              </a:rPr>
              <a:t>A</a:t>
            </a:r>
            <a:r>
              <a:rPr sz="3600" b="1" u="sng" spc="-40" dirty="0">
                <a:solidFill>
                  <a:srgbClr val="163D63"/>
                </a:solidFill>
                <a:uFill>
                  <a:solidFill>
                    <a:srgbClr val="163D63"/>
                  </a:solidFill>
                </a:uFill>
                <a:latin typeface="Trebuchet MS"/>
                <a:cs typeface="Trebuchet MS"/>
              </a:rPr>
              <a:t>udi</a:t>
            </a:r>
            <a:r>
              <a:rPr sz="3600" b="1" u="sng" spc="-150" dirty="0">
                <a:solidFill>
                  <a:srgbClr val="163D63"/>
                </a:solidFill>
                <a:uFill>
                  <a:solidFill>
                    <a:srgbClr val="163D63"/>
                  </a:solidFill>
                </a:uFill>
                <a:latin typeface="Trebuchet MS"/>
                <a:cs typeface="Trebuchet MS"/>
              </a:rPr>
              <a:t>t</a:t>
            </a:r>
            <a:r>
              <a:rPr sz="3600" b="1" u="sng" spc="-409" dirty="0">
                <a:solidFill>
                  <a:srgbClr val="163D63"/>
                </a:solidFill>
                <a:uFill>
                  <a:solidFill>
                    <a:srgbClr val="163D63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b="1" u="sng" spc="-245" dirty="0">
                <a:solidFill>
                  <a:srgbClr val="163D63"/>
                </a:solidFill>
                <a:uFill>
                  <a:solidFill>
                    <a:srgbClr val="163D63"/>
                  </a:solidFill>
                </a:uFill>
                <a:latin typeface="Trebuchet MS"/>
                <a:cs typeface="Trebuchet MS"/>
              </a:rPr>
              <a:t>: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9300" y="1445260"/>
            <a:ext cx="4159250" cy="5139690"/>
            <a:chOff x="749300" y="1445260"/>
            <a:chExt cx="4159250" cy="51396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75" y="1523936"/>
              <a:ext cx="3995801" cy="49768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49300" y="1445259"/>
              <a:ext cx="4159250" cy="5139690"/>
            </a:xfrm>
            <a:custGeom>
              <a:avLst/>
              <a:gdLst/>
              <a:ahLst/>
              <a:cxnLst/>
              <a:rect l="l" t="t" r="r" b="b"/>
              <a:pathLst>
                <a:path w="4159250" h="5139690">
                  <a:moveTo>
                    <a:pt x="4088130" y="71120"/>
                  </a:moveTo>
                  <a:lnTo>
                    <a:pt x="4070350" y="71120"/>
                  </a:lnTo>
                  <a:lnTo>
                    <a:pt x="4070350" y="88900"/>
                  </a:lnTo>
                  <a:lnTo>
                    <a:pt x="4070350" y="5050790"/>
                  </a:lnTo>
                  <a:lnTo>
                    <a:pt x="88900" y="5050790"/>
                  </a:lnTo>
                  <a:lnTo>
                    <a:pt x="88900" y="88900"/>
                  </a:lnTo>
                  <a:lnTo>
                    <a:pt x="4070350" y="88900"/>
                  </a:lnTo>
                  <a:lnTo>
                    <a:pt x="4070350" y="71120"/>
                  </a:lnTo>
                  <a:lnTo>
                    <a:pt x="71107" y="71120"/>
                  </a:lnTo>
                  <a:lnTo>
                    <a:pt x="71107" y="88900"/>
                  </a:lnTo>
                  <a:lnTo>
                    <a:pt x="71107" y="5050790"/>
                  </a:lnTo>
                  <a:lnTo>
                    <a:pt x="71107" y="5068570"/>
                  </a:lnTo>
                  <a:lnTo>
                    <a:pt x="4088130" y="5068570"/>
                  </a:lnTo>
                  <a:lnTo>
                    <a:pt x="4088130" y="5050790"/>
                  </a:lnTo>
                  <a:lnTo>
                    <a:pt x="4088130" y="88900"/>
                  </a:lnTo>
                  <a:lnTo>
                    <a:pt x="4088130" y="88265"/>
                  </a:lnTo>
                  <a:lnTo>
                    <a:pt x="4088130" y="71120"/>
                  </a:lnTo>
                  <a:close/>
                </a:path>
                <a:path w="4159250" h="5139690">
                  <a:moveTo>
                    <a:pt x="4159250" y="0"/>
                  </a:moveTo>
                  <a:lnTo>
                    <a:pt x="4105910" y="0"/>
                  </a:lnTo>
                  <a:lnTo>
                    <a:pt x="4105910" y="53340"/>
                  </a:lnTo>
                  <a:lnTo>
                    <a:pt x="4105910" y="5086350"/>
                  </a:lnTo>
                  <a:lnTo>
                    <a:pt x="53340" y="5086350"/>
                  </a:lnTo>
                  <a:lnTo>
                    <a:pt x="53340" y="53340"/>
                  </a:lnTo>
                  <a:lnTo>
                    <a:pt x="4105910" y="53340"/>
                  </a:lnTo>
                  <a:lnTo>
                    <a:pt x="4105910" y="0"/>
                  </a:lnTo>
                  <a:lnTo>
                    <a:pt x="0" y="0"/>
                  </a:lnTo>
                  <a:lnTo>
                    <a:pt x="0" y="53340"/>
                  </a:lnTo>
                  <a:lnTo>
                    <a:pt x="0" y="5086350"/>
                  </a:lnTo>
                  <a:lnTo>
                    <a:pt x="0" y="5139690"/>
                  </a:lnTo>
                  <a:lnTo>
                    <a:pt x="4159250" y="5139690"/>
                  </a:lnTo>
                  <a:lnTo>
                    <a:pt x="4159250" y="5086362"/>
                  </a:lnTo>
                  <a:lnTo>
                    <a:pt x="4159250" y="53340"/>
                  </a:lnTo>
                  <a:lnTo>
                    <a:pt x="4159250" y="52705"/>
                  </a:lnTo>
                  <a:lnTo>
                    <a:pt x="41592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483475" y="1445260"/>
            <a:ext cx="4130675" cy="5139690"/>
            <a:chOff x="7483475" y="1445260"/>
            <a:chExt cx="4130675" cy="513969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2850" y="1523936"/>
              <a:ext cx="3967226" cy="49768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483475" y="1445259"/>
              <a:ext cx="4130675" cy="5139690"/>
            </a:xfrm>
            <a:custGeom>
              <a:avLst/>
              <a:gdLst/>
              <a:ahLst/>
              <a:cxnLst/>
              <a:rect l="l" t="t" r="r" b="b"/>
              <a:pathLst>
                <a:path w="4130675" h="5139690">
                  <a:moveTo>
                    <a:pt x="4059555" y="71120"/>
                  </a:moveTo>
                  <a:lnTo>
                    <a:pt x="4041775" y="71120"/>
                  </a:lnTo>
                  <a:lnTo>
                    <a:pt x="4041775" y="88900"/>
                  </a:lnTo>
                  <a:lnTo>
                    <a:pt x="4041775" y="5050790"/>
                  </a:lnTo>
                  <a:lnTo>
                    <a:pt x="88900" y="5050790"/>
                  </a:lnTo>
                  <a:lnTo>
                    <a:pt x="88900" y="88900"/>
                  </a:lnTo>
                  <a:lnTo>
                    <a:pt x="4041775" y="88900"/>
                  </a:lnTo>
                  <a:lnTo>
                    <a:pt x="4041775" y="71120"/>
                  </a:lnTo>
                  <a:lnTo>
                    <a:pt x="71120" y="71120"/>
                  </a:lnTo>
                  <a:lnTo>
                    <a:pt x="71120" y="88900"/>
                  </a:lnTo>
                  <a:lnTo>
                    <a:pt x="71120" y="5050790"/>
                  </a:lnTo>
                  <a:lnTo>
                    <a:pt x="71120" y="5068570"/>
                  </a:lnTo>
                  <a:lnTo>
                    <a:pt x="4059555" y="5068570"/>
                  </a:lnTo>
                  <a:lnTo>
                    <a:pt x="4059555" y="5050790"/>
                  </a:lnTo>
                  <a:lnTo>
                    <a:pt x="4059555" y="88900"/>
                  </a:lnTo>
                  <a:lnTo>
                    <a:pt x="4059555" y="88265"/>
                  </a:lnTo>
                  <a:lnTo>
                    <a:pt x="4059555" y="71120"/>
                  </a:lnTo>
                  <a:close/>
                </a:path>
                <a:path w="4130675" h="5139690">
                  <a:moveTo>
                    <a:pt x="4130675" y="0"/>
                  </a:moveTo>
                  <a:lnTo>
                    <a:pt x="4077335" y="0"/>
                  </a:lnTo>
                  <a:lnTo>
                    <a:pt x="4077335" y="53340"/>
                  </a:lnTo>
                  <a:lnTo>
                    <a:pt x="4077335" y="5086350"/>
                  </a:lnTo>
                  <a:lnTo>
                    <a:pt x="53340" y="5086350"/>
                  </a:lnTo>
                  <a:lnTo>
                    <a:pt x="53340" y="53340"/>
                  </a:lnTo>
                  <a:lnTo>
                    <a:pt x="4077335" y="53340"/>
                  </a:lnTo>
                  <a:lnTo>
                    <a:pt x="4077335" y="0"/>
                  </a:lnTo>
                  <a:lnTo>
                    <a:pt x="0" y="0"/>
                  </a:lnTo>
                  <a:lnTo>
                    <a:pt x="0" y="53340"/>
                  </a:lnTo>
                  <a:lnTo>
                    <a:pt x="0" y="5086350"/>
                  </a:lnTo>
                  <a:lnTo>
                    <a:pt x="0" y="5139690"/>
                  </a:lnTo>
                  <a:lnTo>
                    <a:pt x="4130675" y="5139690"/>
                  </a:lnTo>
                  <a:lnTo>
                    <a:pt x="4130675" y="5086362"/>
                  </a:lnTo>
                  <a:lnTo>
                    <a:pt x="4130675" y="53340"/>
                  </a:lnTo>
                  <a:lnTo>
                    <a:pt x="4130675" y="52705"/>
                  </a:lnTo>
                  <a:lnTo>
                    <a:pt x="41306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1259" y="607377"/>
            <a:ext cx="445325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u="sng" spc="-165" dirty="0">
                <a:solidFill>
                  <a:srgbClr val="155F82"/>
                </a:solidFill>
                <a:uFill>
                  <a:solidFill>
                    <a:srgbClr val="155F82"/>
                  </a:solidFill>
                </a:uFill>
                <a:latin typeface="Trebuchet MS"/>
                <a:cs typeface="Trebuchet MS"/>
              </a:rPr>
              <a:t>K</a:t>
            </a:r>
            <a:r>
              <a:rPr sz="4400" b="1" u="sng" spc="-280" dirty="0">
                <a:solidFill>
                  <a:srgbClr val="155F82"/>
                </a:solidFill>
                <a:uFill>
                  <a:solidFill>
                    <a:srgbClr val="155F82"/>
                  </a:solidFill>
                </a:uFill>
                <a:latin typeface="Trebuchet MS"/>
                <a:cs typeface="Trebuchet MS"/>
              </a:rPr>
              <a:t>e</a:t>
            </a:r>
            <a:r>
              <a:rPr sz="4400" b="1" u="sng" spc="-160" dirty="0">
                <a:solidFill>
                  <a:srgbClr val="155F82"/>
                </a:solidFill>
                <a:uFill>
                  <a:solidFill>
                    <a:srgbClr val="155F82"/>
                  </a:solidFill>
                </a:uFill>
                <a:latin typeface="Trebuchet MS"/>
                <a:cs typeface="Trebuchet MS"/>
              </a:rPr>
              <a:t>y</a:t>
            </a:r>
            <a:r>
              <a:rPr sz="4400" b="1" u="sng" spc="-320" dirty="0">
                <a:solidFill>
                  <a:srgbClr val="155F82"/>
                </a:solidFill>
                <a:uFill>
                  <a:solidFill>
                    <a:srgbClr val="155F82"/>
                  </a:solidFill>
                </a:uFill>
                <a:latin typeface="Trebuchet MS"/>
                <a:cs typeface="Trebuchet MS"/>
              </a:rPr>
              <a:t>w</a:t>
            </a:r>
            <a:r>
              <a:rPr sz="4400" b="1" u="sng" spc="-170" dirty="0">
                <a:solidFill>
                  <a:srgbClr val="155F82"/>
                </a:solidFill>
                <a:uFill>
                  <a:solidFill>
                    <a:srgbClr val="155F82"/>
                  </a:solidFill>
                </a:uFill>
                <a:latin typeface="Trebuchet MS"/>
                <a:cs typeface="Trebuchet MS"/>
              </a:rPr>
              <a:t>o</a:t>
            </a:r>
            <a:r>
              <a:rPr sz="4400" b="1" u="sng" spc="-385" dirty="0">
                <a:solidFill>
                  <a:srgbClr val="155F82"/>
                </a:solidFill>
                <a:uFill>
                  <a:solidFill>
                    <a:srgbClr val="155F82"/>
                  </a:solidFill>
                </a:uFill>
                <a:latin typeface="Trebuchet MS"/>
                <a:cs typeface="Trebuchet MS"/>
              </a:rPr>
              <a:t>r</a:t>
            </a:r>
            <a:r>
              <a:rPr sz="4400" b="1" u="sng" spc="-155" dirty="0">
                <a:solidFill>
                  <a:srgbClr val="155F82"/>
                </a:solidFill>
                <a:uFill>
                  <a:solidFill>
                    <a:srgbClr val="155F82"/>
                  </a:solidFill>
                </a:uFill>
                <a:latin typeface="Trebuchet MS"/>
                <a:cs typeface="Trebuchet MS"/>
              </a:rPr>
              <a:t>d</a:t>
            </a:r>
            <a:r>
              <a:rPr sz="4400" b="1" u="sng" spc="-580" dirty="0">
                <a:solidFill>
                  <a:srgbClr val="155F82"/>
                </a:solidFill>
                <a:uFill>
                  <a:solidFill>
                    <a:srgbClr val="155F82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125" dirty="0">
                <a:solidFill>
                  <a:srgbClr val="155F82"/>
                </a:solidFill>
                <a:uFill>
                  <a:solidFill>
                    <a:srgbClr val="155F82"/>
                  </a:solidFill>
                </a:uFill>
                <a:latin typeface="Trebuchet MS"/>
                <a:cs typeface="Trebuchet MS"/>
              </a:rPr>
              <a:t>R</a:t>
            </a:r>
            <a:r>
              <a:rPr sz="4400" b="1" u="sng" spc="-150" dirty="0">
                <a:solidFill>
                  <a:srgbClr val="155F82"/>
                </a:solidFill>
                <a:uFill>
                  <a:solidFill>
                    <a:srgbClr val="155F82"/>
                  </a:solidFill>
                </a:uFill>
                <a:latin typeface="Trebuchet MS"/>
                <a:cs typeface="Trebuchet MS"/>
              </a:rPr>
              <a:t>e</a:t>
            </a:r>
            <a:r>
              <a:rPr sz="4400" b="1" u="sng" spc="270" dirty="0">
                <a:solidFill>
                  <a:srgbClr val="155F82"/>
                </a:solidFill>
                <a:uFill>
                  <a:solidFill>
                    <a:srgbClr val="155F82"/>
                  </a:solidFill>
                </a:uFill>
                <a:latin typeface="Trebuchet MS"/>
                <a:cs typeface="Trebuchet MS"/>
              </a:rPr>
              <a:t>s</a:t>
            </a:r>
            <a:r>
              <a:rPr sz="4400" b="1" u="sng" spc="-280" dirty="0">
                <a:solidFill>
                  <a:srgbClr val="155F82"/>
                </a:solidFill>
                <a:uFill>
                  <a:solidFill>
                    <a:srgbClr val="155F82"/>
                  </a:solidFill>
                </a:uFill>
                <a:latin typeface="Trebuchet MS"/>
                <a:cs typeface="Trebuchet MS"/>
              </a:rPr>
              <a:t>e</a:t>
            </a:r>
            <a:r>
              <a:rPr sz="4400" b="1" u="sng" spc="-185" dirty="0">
                <a:solidFill>
                  <a:srgbClr val="155F82"/>
                </a:solidFill>
                <a:uFill>
                  <a:solidFill>
                    <a:srgbClr val="155F82"/>
                  </a:solidFill>
                </a:uFill>
                <a:latin typeface="Trebuchet MS"/>
                <a:cs typeface="Trebuchet MS"/>
              </a:rPr>
              <a:t>arch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3625" y="1597660"/>
            <a:ext cx="4559300" cy="5101590"/>
            <a:chOff x="1063625" y="1597660"/>
            <a:chExt cx="4559300" cy="51015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1676336"/>
              <a:ext cx="4395851" cy="49387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63625" y="1597659"/>
              <a:ext cx="4559300" cy="5101590"/>
            </a:xfrm>
            <a:custGeom>
              <a:avLst/>
              <a:gdLst/>
              <a:ahLst/>
              <a:cxnLst/>
              <a:rect l="l" t="t" r="r" b="b"/>
              <a:pathLst>
                <a:path w="4559300" h="5101590">
                  <a:moveTo>
                    <a:pt x="4488180" y="71120"/>
                  </a:moveTo>
                  <a:lnTo>
                    <a:pt x="4470400" y="71120"/>
                  </a:lnTo>
                  <a:lnTo>
                    <a:pt x="4470400" y="88900"/>
                  </a:lnTo>
                  <a:lnTo>
                    <a:pt x="4470400" y="5012690"/>
                  </a:lnTo>
                  <a:lnTo>
                    <a:pt x="88900" y="5012690"/>
                  </a:lnTo>
                  <a:lnTo>
                    <a:pt x="88900" y="88900"/>
                  </a:lnTo>
                  <a:lnTo>
                    <a:pt x="4470400" y="88900"/>
                  </a:lnTo>
                  <a:lnTo>
                    <a:pt x="4470400" y="71120"/>
                  </a:lnTo>
                  <a:lnTo>
                    <a:pt x="71120" y="71120"/>
                  </a:lnTo>
                  <a:lnTo>
                    <a:pt x="71120" y="88900"/>
                  </a:lnTo>
                  <a:lnTo>
                    <a:pt x="71120" y="5012690"/>
                  </a:lnTo>
                  <a:lnTo>
                    <a:pt x="71120" y="5030470"/>
                  </a:lnTo>
                  <a:lnTo>
                    <a:pt x="4488180" y="5030470"/>
                  </a:lnTo>
                  <a:lnTo>
                    <a:pt x="4488180" y="5012690"/>
                  </a:lnTo>
                  <a:lnTo>
                    <a:pt x="4488180" y="88900"/>
                  </a:lnTo>
                  <a:lnTo>
                    <a:pt x="4488180" y="88265"/>
                  </a:lnTo>
                  <a:lnTo>
                    <a:pt x="4488180" y="71120"/>
                  </a:lnTo>
                  <a:close/>
                </a:path>
                <a:path w="4559300" h="5101590">
                  <a:moveTo>
                    <a:pt x="4559300" y="0"/>
                  </a:moveTo>
                  <a:lnTo>
                    <a:pt x="4505960" y="0"/>
                  </a:lnTo>
                  <a:lnTo>
                    <a:pt x="4505960" y="53340"/>
                  </a:lnTo>
                  <a:lnTo>
                    <a:pt x="4505960" y="5048250"/>
                  </a:lnTo>
                  <a:lnTo>
                    <a:pt x="53340" y="5048250"/>
                  </a:lnTo>
                  <a:lnTo>
                    <a:pt x="53340" y="53340"/>
                  </a:lnTo>
                  <a:lnTo>
                    <a:pt x="4505960" y="53340"/>
                  </a:lnTo>
                  <a:lnTo>
                    <a:pt x="4505960" y="0"/>
                  </a:lnTo>
                  <a:lnTo>
                    <a:pt x="0" y="0"/>
                  </a:lnTo>
                  <a:lnTo>
                    <a:pt x="0" y="53340"/>
                  </a:lnTo>
                  <a:lnTo>
                    <a:pt x="0" y="5048250"/>
                  </a:lnTo>
                  <a:lnTo>
                    <a:pt x="0" y="5101590"/>
                  </a:lnTo>
                  <a:lnTo>
                    <a:pt x="4559300" y="5101590"/>
                  </a:lnTo>
                  <a:lnTo>
                    <a:pt x="4559300" y="5048262"/>
                  </a:lnTo>
                  <a:lnTo>
                    <a:pt x="4559300" y="53340"/>
                  </a:lnTo>
                  <a:lnTo>
                    <a:pt x="4559300" y="52705"/>
                  </a:lnTo>
                  <a:lnTo>
                    <a:pt x="4559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34709" y="1684786"/>
            <a:ext cx="5998210" cy="351409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1050"/>
              </a:spcBef>
            </a:pPr>
            <a:r>
              <a:rPr sz="2750" b="1" spc="30" dirty="0">
                <a:latin typeface="Trebuchet MS"/>
                <a:cs typeface="Trebuchet MS"/>
              </a:rPr>
              <a:t>P</a:t>
            </a:r>
            <a:r>
              <a:rPr sz="2750" b="1" spc="-130" dirty="0">
                <a:latin typeface="Trebuchet MS"/>
                <a:cs typeface="Trebuchet MS"/>
              </a:rPr>
              <a:t>r</a:t>
            </a:r>
            <a:r>
              <a:rPr sz="2750" b="1" dirty="0">
                <a:latin typeface="Trebuchet MS"/>
                <a:cs typeface="Trebuchet MS"/>
              </a:rPr>
              <a:t>i</a:t>
            </a:r>
            <a:r>
              <a:rPr sz="2750" b="1" spc="25" dirty="0">
                <a:latin typeface="Trebuchet MS"/>
                <a:cs typeface="Trebuchet MS"/>
              </a:rPr>
              <a:t>m</a:t>
            </a:r>
            <a:r>
              <a:rPr sz="2750" b="1" spc="30" dirty="0">
                <a:latin typeface="Trebuchet MS"/>
                <a:cs typeface="Trebuchet MS"/>
              </a:rPr>
              <a:t>a</a:t>
            </a:r>
            <a:r>
              <a:rPr sz="2750" b="1" spc="-55" dirty="0">
                <a:latin typeface="Trebuchet MS"/>
                <a:cs typeface="Trebuchet MS"/>
              </a:rPr>
              <a:t>r</a:t>
            </a:r>
            <a:r>
              <a:rPr sz="2750" b="1" spc="-100" dirty="0">
                <a:latin typeface="Trebuchet MS"/>
                <a:cs typeface="Trebuchet MS"/>
              </a:rPr>
              <a:t>y</a:t>
            </a:r>
            <a:r>
              <a:rPr sz="2750" b="1" spc="-180" dirty="0">
                <a:latin typeface="Trebuchet MS"/>
                <a:cs typeface="Trebuchet MS"/>
              </a:rPr>
              <a:t> </a:t>
            </a:r>
            <a:r>
              <a:rPr sz="2750" b="1" spc="-85" dirty="0">
                <a:latin typeface="Trebuchet MS"/>
                <a:cs typeface="Trebuchet MS"/>
              </a:rPr>
              <a:t>k</a:t>
            </a:r>
            <a:r>
              <a:rPr sz="2750" b="1" spc="-10" dirty="0">
                <a:latin typeface="Trebuchet MS"/>
                <a:cs typeface="Trebuchet MS"/>
              </a:rPr>
              <a:t>e</a:t>
            </a:r>
            <a:r>
              <a:rPr sz="2750" b="1" spc="-125" dirty="0">
                <a:latin typeface="Trebuchet MS"/>
                <a:cs typeface="Trebuchet MS"/>
              </a:rPr>
              <a:t>y</a:t>
            </a:r>
            <a:r>
              <a:rPr sz="2750" b="1" spc="-60" dirty="0">
                <a:latin typeface="Trebuchet MS"/>
                <a:cs typeface="Trebuchet MS"/>
              </a:rPr>
              <a:t>w</a:t>
            </a:r>
            <a:r>
              <a:rPr sz="2750" b="1" spc="15" dirty="0">
                <a:latin typeface="Trebuchet MS"/>
                <a:cs typeface="Trebuchet MS"/>
              </a:rPr>
              <a:t>o</a:t>
            </a:r>
            <a:r>
              <a:rPr sz="2750" b="1" spc="-130" dirty="0">
                <a:latin typeface="Trebuchet MS"/>
                <a:cs typeface="Trebuchet MS"/>
              </a:rPr>
              <a:t>r</a:t>
            </a:r>
            <a:r>
              <a:rPr sz="2750" b="1" spc="45" dirty="0">
                <a:latin typeface="Trebuchet MS"/>
                <a:cs typeface="Trebuchet MS"/>
              </a:rPr>
              <a:t>d</a:t>
            </a:r>
            <a:r>
              <a:rPr sz="2750" b="1" spc="235" dirty="0">
                <a:latin typeface="Trebuchet MS"/>
                <a:cs typeface="Trebuchet MS"/>
              </a:rPr>
              <a:t>s</a:t>
            </a:r>
            <a:r>
              <a:rPr sz="2750" b="1" spc="-180" dirty="0">
                <a:latin typeface="Trebuchet MS"/>
                <a:cs typeface="Trebuchet MS"/>
              </a:rPr>
              <a:t>:</a:t>
            </a:r>
            <a:endParaRPr sz="2750">
              <a:latin typeface="Trebuchet MS"/>
              <a:cs typeface="Trebuchet MS"/>
            </a:endParaRPr>
          </a:p>
          <a:p>
            <a:pPr marL="241300" indent="-229235">
              <a:lnSpc>
                <a:spcPct val="100000"/>
              </a:lnSpc>
              <a:spcBef>
                <a:spcPts val="81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05" dirty="0">
                <a:latin typeface="Tahoma"/>
                <a:cs typeface="Tahoma"/>
              </a:rPr>
              <a:t>T</a:t>
            </a:r>
            <a:r>
              <a:rPr sz="2400" spc="5" dirty="0">
                <a:latin typeface="Tahoma"/>
                <a:cs typeface="Tahoma"/>
              </a:rPr>
              <a:t>e</a:t>
            </a:r>
            <a:r>
              <a:rPr sz="2400" spc="160" dirty="0">
                <a:latin typeface="Tahoma"/>
                <a:cs typeface="Tahoma"/>
              </a:rPr>
              <a:t>c</a:t>
            </a:r>
            <a:r>
              <a:rPr sz="2400" spc="-15" dirty="0">
                <a:latin typeface="Tahoma"/>
                <a:cs typeface="Tahoma"/>
              </a:rPr>
              <a:t>h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M</a:t>
            </a:r>
            <a:r>
              <a:rPr sz="2400" spc="-5" dirty="0">
                <a:latin typeface="Tahoma"/>
                <a:cs typeface="Tahoma"/>
              </a:rPr>
              <a:t>a</a:t>
            </a:r>
            <a:r>
              <a:rPr sz="2400" spc="20" dirty="0">
                <a:latin typeface="Tahoma"/>
                <a:cs typeface="Tahoma"/>
              </a:rPr>
              <a:t>h</a:t>
            </a:r>
            <a:r>
              <a:rPr sz="2400" spc="45" dirty="0">
                <a:latin typeface="Tahoma"/>
                <a:cs typeface="Tahoma"/>
              </a:rPr>
              <a:t>i</a:t>
            </a:r>
            <a:r>
              <a:rPr sz="2400" spc="5" dirty="0">
                <a:latin typeface="Tahoma"/>
                <a:cs typeface="Tahoma"/>
              </a:rPr>
              <a:t>n</a:t>
            </a:r>
            <a:r>
              <a:rPr sz="2400" spc="-25" dirty="0">
                <a:latin typeface="Tahoma"/>
                <a:cs typeface="Tahoma"/>
              </a:rPr>
              <a:t>d</a:t>
            </a:r>
            <a:r>
              <a:rPr sz="2400" spc="-70" dirty="0">
                <a:latin typeface="Tahoma"/>
                <a:cs typeface="Tahoma"/>
              </a:rPr>
              <a:t>r</a:t>
            </a:r>
            <a:r>
              <a:rPr sz="2400" spc="15" dirty="0">
                <a:latin typeface="Tahoma"/>
                <a:cs typeface="Tahoma"/>
              </a:rPr>
              <a:t>a</a:t>
            </a:r>
            <a:r>
              <a:rPr sz="2400" spc="-380" dirty="0">
                <a:latin typeface="Tahoma"/>
                <a:cs typeface="Tahoma"/>
              </a:rPr>
              <a:t> </a:t>
            </a:r>
            <a:r>
              <a:rPr sz="2400" spc="120" dirty="0">
                <a:latin typeface="Tahoma"/>
                <a:cs typeface="Tahoma"/>
              </a:rPr>
              <a:t>s</a:t>
            </a:r>
            <a:r>
              <a:rPr sz="2400" spc="5" dirty="0">
                <a:latin typeface="Tahoma"/>
                <a:cs typeface="Tahoma"/>
              </a:rPr>
              <a:t>h</a:t>
            </a:r>
            <a:r>
              <a:rPr sz="2400" spc="-35" dirty="0">
                <a:latin typeface="Tahoma"/>
                <a:cs typeface="Tahoma"/>
              </a:rPr>
              <a:t>a</a:t>
            </a:r>
            <a:r>
              <a:rPr sz="2400" spc="-5" dirty="0">
                <a:latin typeface="Tahoma"/>
                <a:cs typeface="Tahoma"/>
              </a:rPr>
              <a:t>r</a:t>
            </a:r>
            <a:r>
              <a:rPr sz="2400" dirty="0">
                <a:latin typeface="Tahoma"/>
                <a:cs typeface="Tahoma"/>
              </a:rPr>
              <a:t>e</a:t>
            </a:r>
            <a:r>
              <a:rPr sz="2400" spc="-370" dirty="0">
                <a:latin typeface="Tahoma"/>
                <a:cs typeface="Tahoma"/>
              </a:rPr>
              <a:t> </a:t>
            </a:r>
            <a:r>
              <a:rPr sz="2400" spc="-30" dirty="0">
                <a:latin typeface="Tahoma"/>
                <a:cs typeface="Tahoma"/>
              </a:rPr>
              <a:t>p</a:t>
            </a:r>
            <a:r>
              <a:rPr sz="2400" dirty="0">
                <a:latin typeface="Tahoma"/>
                <a:cs typeface="Tahoma"/>
              </a:rPr>
              <a:t>r</a:t>
            </a:r>
            <a:r>
              <a:rPr sz="2400" spc="45" dirty="0">
                <a:latin typeface="Tahoma"/>
                <a:cs typeface="Tahoma"/>
              </a:rPr>
              <a:t>i</a:t>
            </a:r>
            <a:r>
              <a:rPr sz="2400" spc="160" dirty="0">
                <a:latin typeface="Tahoma"/>
                <a:cs typeface="Tahoma"/>
              </a:rPr>
              <a:t>c</a:t>
            </a:r>
            <a:r>
              <a:rPr sz="2400" dirty="0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241300" indent="-229235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09" dirty="0">
                <a:latin typeface="Tahoma"/>
                <a:cs typeface="Tahoma"/>
              </a:rPr>
              <a:t>T</a:t>
            </a:r>
            <a:r>
              <a:rPr sz="2400" spc="5" dirty="0">
                <a:latin typeface="Tahoma"/>
                <a:cs typeface="Tahoma"/>
              </a:rPr>
              <a:t>e</a:t>
            </a:r>
            <a:r>
              <a:rPr sz="2400" spc="160" dirty="0">
                <a:latin typeface="Tahoma"/>
                <a:cs typeface="Tahoma"/>
              </a:rPr>
              <a:t>c</a:t>
            </a:r>
            <a:r>
              <a:rPr sz="2400" spc="-15" dirty="0">
                <a:latin typeface="Tahoma"/>
                <a:cs typeface="Tahoma"/>
              </a:rPr>
              <a:t>h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25" dirty="0">
                <a:latin typeface="Tahoma"/>
                <a:cs typeface="Tahoma"/>
              </a:rPr>
              <a:t>M</a:t>
            </a:r>
            <a:r>
              <a:rPr sz="2400" spc="-5" dirty="0">
                <a:latin typeface="Tahoma"/>
                <a:cs typeface="Tahoma"/>
              </a:rPr>
              <a:t>a</a:t>
            </a:r>
            <a:r>
              <a:rPr sz="2400" spc="15" dirty="0">
                <a:latin typeface="Tahoma"/>
                <a:cs typeface="Tahoma"/>
              </a:rPr>
              <a:t>h</a:t>
            </a:r>
            <a:r>
              <a:rPr sz="2400" spc="45" dirty="0">
                <a:latin typeface="Tahoma"/>
                <a:cs typeface="Tahoma"/>
              </a:rPr>
              <a:t>i</a:t>
            </a:r>
            <a:r>
              <a:rPr sz="2400" spc="5" dirty="0">
                <a:latin typeface="Tahoma"/>
                <a:cs typeface="Tahoma"/>
              </a:rPr>
              <a:t>n</a:t>
            </a:r>
            <a:r>
              <a:rPr sz="2400" spc="-25" dirty="0">
                <a:latin typeface="Tahoma"/>
                <a:cs typeface="Tahoma"/>
              </a:rPr>
              <a:t>d</a:t>
            </a:r>
            <a:r>
              <a:rPr sz="2400" spc="-75" dirty="0">
                <a:latin typeface="Tahoma"/>
                <a:cs typeface="Tahoma"/>
              </a:rPr>
              <a:t>r</a:t>
            </a:r>
            <a:r>
              <a:rPr sz="2400" spc="15" dirty="0">
                <a:latin typeface="Tahoma"/>
                <a:cs typeface="Tahoma"/>
              </a:rPr>
              <a:t>a</a:t>
            </a:r>
            <a:r>
              <a:rPr sz="2400" spc="-380" dirty="0">
                <a:latin typeface="Tahoma"/>
                <a:cs typeface="Tahoma"/>
              </a:rPr>
              <a:t> </a:t>
            </a:r>
            <a:r>
              <a:rPr sz="2400" spc="160" dirty="0">
                <a:latin typeface="Tahoma"/>
                <a:cs typeface="Tahoma"/>
              </a:rPr>
              <a:t>c</a:t>
            </a:r>
            <a:r>
              <a:rPr sz="2400" spc="-35" dirty="0">
                <a:latin typeface="Tahoma"/>
                <a:cs typeface="Tahoma"/>
              </a:rPr>
              <a:t>a</a:t>
            </a:r>
            <a:r>
              <a:rPr sz="2400" spc="-5" dirty="0">
                <a:latin typeface="Tahoma"/>
                <a:cs typeface="Tahoma"/>
              </a:rPr>
              <a:t>r</a:t>
            </a:r>
            <a:r>
              <a:rPr sz="2400" spc="5" dirty="0">
                <a:latin typeface="Tahoma"/>
                <a:cs typeface="Tahoma"/>
              </a:rPr>
              <a:t>ee</a:t>
            </a:r>
            <a:r>
              <a:rPr sz="2400" spc="-50" dirty="0">
                <a:latin typeface="Tahoma"/>
                <a:cs typeface="Tahoma"/>
              </a:rPr>
              <a:t>r</a:t>
            </a:r>
            <a:r>
              <a:rPr sz="2400" spc="95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241300" indent="-229235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355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w</a:t>
            </a:r>
            <a:r>
              <a:rPr sz="2400" spc="45" dirty="0">
                <a:latin typeface="Tahoma"/>
                <a:cs typeface="Tahoma"/>
              </a:rPr>
              <a:t>i</a:t>
            </a:r>
            <a:r>
              <a:rPr sz="2400" spc="5" dirty="0">
                <a:latin typeface="Tahoma"/>
                <a:cs typeface="Tahoma"/>
              </a:rPr>
              <a:t>n</a:t>
            </a:r>
            <a:r>
              <a:rPr sz="2400" spc="-135" dirty="0">
                <a:latin typeface="Tahoma"/>
                <a:cs typeface="Tahoma"/>
              </a:rPr>
              <a:t>g</a:t>
            </a:r>
            <a:r>
              <a:rPr sz="2400" spc="20" dirty="0">
                <a:latin typeface="Tahoma"/>
                <a:cs typeface="Tahoma"/>
              </a:rPr>
              <a:t>o</a:t>
            </a:r>
            <a:r>
              <a:rPr sz="2400" spc="-355" dirty="0">
                <a:latin typeface="Tahoma"/>
                <a:cs typeface="Tahoma"/>
              </a:rPr>
              <a:t> </a:t>
            </a:r>
            <a:r>
              <a:rPr sz="2400" spc="-509" dirty="0">
                <a:latin typeface="Tahoma"/>
                <a:cs typeface="Tahoma"/>
              </a:rPr>
              <a:t>T</a:t>
            </a:r>
            <a:r>
              <a:rPr sz="2400" spc="5" dirty="0">
                <a:latin typeface="Tahoma"/>
                <a:cs typeface="Tahoma"/>
              </a:rPr>
              <a:t>e</a:t>
            </a:r>
            <a:r>
              <a:rPr sz="2400" spc="160" dirty="0">
                <a:latin typeface="Tahoma"/>
                <a:cs typeface="Tahoma"/>
              </a:rPr>
              <a:t>c</a:t>
            </a:r>
            <a:r>
              <a:rPr sz="2400" spc="-15" dirty="0">
                <a:latin typeface="Tahoma"/>
                <a:cs typeface="Tahoma"/>
              </a:rPr>
              <a:t>h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25" dirty="0">
                <a:latin typeface="Tahoma"/>
                <a:cs typeface="Tahoma"/>
              </a:rPr>
              <a:t>M</a:t>
            </a:r>
            <a:r>
              <a:rPr sz="2400" spc="-5" dirty="0">
                <a:latin typeface="Tahoma"/>
                <a:cs typeface="Tahoma"/>
              </a:rPr>
              <a:t>a</a:t>
            </a:r>
            <a:r>
              <a:rPr sz="2400" spc="15" dirty="0">
                <a:latin typeface="Tahoma"/>
                <a:cs typeface="Tahoma"/>
              </a:rPr>
              <a:t>h</a:t>
            </a:r>
            <a:r>
              <a:rPr sz="2400" spc="45" dirty="0">
                <a:latin typeface="Tahoma"/>
                <a:cs typeface="Tahoma"/>
              </a:rPr>
              <a:t>i</a:t>
            </a:r>
            <a:r>
              <a:rPr sz="2400" spc="5" dirty="0">
                <a:latin typeface="Tahoma"/>
                <a:cs typeface="Tahoma"/>
              </a:rPr>
              <a:t>n</a:t>
            </a:r>
            <a:r>
              <a:rPr sz="2400" spc="-25" dirty="0">
                <a:latin typeface="Tahoma"/>
                <a:cs typeface="Tahoma"/>
              </a:rPr>
              <a:t>d</a:t>
            </a:r>
            <a:r>
              <a:rPr sz="2400" spc="-75" dirty="0">
                <a:latin typeface="Tahoma"/>
                <a:cs typeface="Tahoma"/>
              </a:rPr>
              <a:t>r</a:t>
            </a:r>
            <a:r>
              <a:rPr sz="2400" spc="15" dirty="0">
                <a:latin typeface="Tahoma"/>
                <a:cs typeface="Tahoma"/>
              </a:rPr>
              <a:t>a</a:t>
            </a:r>
            <a:endParaRPr sz="2400">
              <a:latin typeface="Tahoma"/>
              <a:cs typeface="Tahoma"/>
            </a:endParaRPr>
          </a:p>
          <a:p>
            <a:pPr marL="241300" indent="-229235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09" dirty="0">
                <a:latin typeface="Tahoma"/>
                <a:cs typeface="Tahoma"/>
              </a:rPr>
              <a:t>T</a:t>
            </a:r>
            <a:r>
              <a:rPr sz="2400" spc="5" dirty="0">
                <a:latin typeface="Tahoma"/>
                <a:cs typeface="Tahoma"/>
              </a:rPr>
              <a:t>e</a:t>
            </a:r>
            <a:r>
              <a:rPr sz="2400" spc="160" dirty="0">
                <a:latin typeface="Tahoma"/>
                <a:cs typeface="Tahoma"/>
              </a:rPr>
              <a:t>c</a:t>
            </a:r>
            <a:r>
              <a:rPr sz="2400" spc="-15" dirty="0">
                <a:latin typeface="Tahoma"/>
                <a:cs typeface="Tahoma"/>
              </a:rPr>
              <a:t>h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25" dirty="0">
                <a:latin typeface="Tahoma"/>
                <a:cs typeface="Tahoma"/>
              </a:rPr>
              <a:t>M</a:t>
            </a:r>
            <a:r>
              <a:rPr sz="2400" spc="-5" dirty="0">
                <a:latin typeface="Tahoma"/>
                <a:cs typeface="Tahoma"/>
              </a:rPr>
              <a:t>a</a:t>
            </a:r>
            <a:r>
              <a:rPr sz="2400" spc="15" dirty="0">
                <a:latin typeface="Tahoma"/>
                <a:cs typeface="Tahoma"/>
              </a:rPr>
              <a:t>h</a:t>
            </a:r>
            <a:r>
              <a:rPr sz="2400" spc="45" dirty="0">
                <a:latin typeface="Tahoma"/>
                <a:cs typeface="Tahoma"/>
              </a:rPr>
              <a:t>i</a:t>
            </a:r>
            <a:r>
              <a:rPr sz="2400" spc="5" dirty="0">
                <a:latin typeface="Tahoma"/>
                <a:cs typeface="Tahoma"/>
              </a:rPr>
              <a:t>n</a:t>
            </a:r>
            <a:r>
              <a:rPr sz="2400" spc="-25" dirty="0">
                <a:latin typeface="Tahoma"/>
                <a:cs typeface="Tahoma"/>
              </a:rPr>
              <a:t>d</a:t>
            </a:r>
            <a:r>
              <a:rPr sz="2400" spc="-75" dirty="0">
                <a:latin typeface="Tahoma"/>
                <a:cs typeface="Tahoma"/>
              </a:rPr>
              <a:t>r</a:t>
            </a:r>
            <a:r>
              <a:rPr sz="2400" spc="15" dirty="0">
                <a:latin typeface="Tahoma"/>
                <a:cs typeface="Tahoma"/>
              </a:rPr>
              <a:t>a</a:t>
            </a:r>
            <a:r>
              <a:rPr sz="2400" spc="-380" dirty="0">
                <a:latin typeface="Tahoma"/>
                <a:cs typeface="Tahoma"/>
              </a:rPr>
              <a:t> </a:t>
            </a:r>
            <a:r>
              <a:rPr sz="2400" spc="5" dirty="0">
                <a:latin typeface="Tahoma"/>
                <a:cs typeface="Tahoma"/>
              </a:rPr>
              <a:t>Sh</a:t>
            </a:r>
            <a:r>
              <a:rPr sz="2400" spc="-35" dirty="0">
                <a:latin typeface="Tahoma"/>
                <a:cs typeface="Tahoma"/>
              </a:rPr>
              <a:t>a</a:t>
            </a:r>
            <a:r>
              <a:rPr sz="2400" spc="-5" dirty="0">
                <a:latin typeface="Tahoma"/>
                <a:cs typeface="Tahoma"/>
              </a:rPr>
              <a:t>r</a:t>
            </a:r>
            <a:r>
              <a:rPr sz="2400" dirty="0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12700" marR="5080" indent="619760">
              <a:lnSpc>
                <a:spcPct val="90000"/>
              </a:lnSpc>
              <a:spcBef>
                <a:spcPts val="1015"/>
              </a:spcBef>
            </a:pPr>
            <a:r>
              <a:rPr sz="2400" spc="-65" dirty="0">
                <a:latin typeface="Tahoma"/>
                <a:cs typeface="Tahoma"/>
              </a:rPr>
              <a:t>W</a:t>
            </a:r>
            <a:r>
              <a:rPr sz="2400" dirty="0">
                <a:latin typeface="Tahoma"/>
                <a:cs typeface="Tahoma"/>
              </a:rPr>
              <a:t>e</a:t>
            </a:r>
            <a:r>
              <a:rPr sz="2400" spc="-300" dirty="0">
                <a:latin typeface="Tahoma"/>
                <a:cs typeface="Tahoma"/>
              </a:rPr>
              <a:t> </a:t>
            </a:r>
            <a:r>
              <a:rPr sz="2400" spc="160" dirty="0">
                <a:latin typeface="Tahoma"/>
                <a:cs typeface="Tahoma"/>
              </a:rPr>
              <a:t>c</a:t>
            </a:r>
            <a:r>
              <a:rPr sz="2400" spc="-5" dirty="0">
                <a:latin typeface="Tahoma"/>
                <a:cs typeface="Tahoma"/>
              </a:rPr>
              <a:t>a</a:t>
            </a:r>
            <a:r>
              <a:rPr sz="2400" dirty="0">
                <a:latin typeface="Tahoma"/>
                <a:cs typeface="Tahoma"/>
              </a:rPr>
              <a:t>n</a:t>
            </a:r>
            <a:r>
              <a:rPr sz="2400" spc="-285" dirty="0">
                <a:latin typeface="Tahoma"/>
                <a:cs typeface="Tahoma"/>
              </a:rPr>
              <a:t> </a:t>
            </a:r>
            <a:r>
              <a:rPr sz="2400" spc="55" dirty="0">
                <a:latin typeface="Tahoma"/>
                <a:cs typeface="Tahoma"/>
              </a:rPr>
              <a:t>u</a:t>
            </a:r>
            <a:r>
              <a:rPr sz="2400" spc="75" dirty="0">
                <a:latin typeface="Tahoma"/>
                <a:cs typeface="Tahoma"/>
              </a:rPr>
              <a:t>s</a:t>
            </a:r>
            <a:r>
              <a:rPr sz="2400" dirty="0">
                <a:latin typeface="Tahoma"/>
                <a:cs typeface="Tahoma"/>
              </a:rPr>
              <a:t>e</a:t>
            </a:r>
            <a:r>
              <a:rPr sz="2400" spc="-300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t</a:t>
            </a:r>
            <a:r>
              <a:rPr sz="2400" spc="5" dirty="0">
                <a:latin typeface="Tahoma"/>
                <a:cs typeface="Tahoma"/>
              </a:rPr>
              <a:t>he</a:t>
            </a:r>
            <a:r>
              <a:rPr sz="2400" spc="120" dirty="0">
                <a:latin typeface="Tahoma"/>
                <a:cs typeface="Tahoma"/>
              </a:rPr>
              <a:t>s</a:t>
            </a:r>
            <a:r>
              <a:rPr sz="2400" dirty="0">
                <a:latin typeface="Tahoma"/>
                <a:cs typeface="Tahoma"/>
              </a:rPr>
              <a:t>e</a:t>
            </a:r>
            <a:r>
              <a:rPr sz="2400" spc="-370" dirty="0">
                <a:latin typeface="Tahoma"/>
                <a:cs typeface="Tahoma"/>
              </a:rPr>
              <a:t> </a:t>
            </a:r>
            <a:r>
              <a:rPr sz="2400" spc="-30" dirty="0">
                <a:latin typeface="Tahoma"/>
                <a:cs typeface="Tahoma"/>
              </a:rPr>
              <a:t>4</a:t>
            </a:r>
            <a:r>
              <a:rPr sz="2400" spc="210" dirty="0">
                <a:latin typeface="Tahoma"/>
                <a:cs typeface="Tahoma"/>
              </a:rPr>
              <a:t> </a:t>
            </a:r>
            <a:r>
              <a:rPr sz="2400" spc="55" dirty="0">
                <a:latin typeface="Tahoma"/>
                <a:cs typeface="Tahoma"/>
              </a:rPr>
              <a:t>a</a:t>
            </a:r>
            <a:r>
              <a:rPr sz="2400" spc="50" dirty="0">
                <a:latin typeface="Tahoma"/>
                <a:cs typeface="Tahoma"/>
              </a:rPr>
              <a:t>s</a:t>
            </a:r>
            <a:r>
              <a:rPr sz="2400" spc="-275" dirty="0">
                <a:latin typeface="Tahoma"/>
                <a:cs typeface="Tahoma"/>
              </a:rPr>
              <a:t> </a:t>
            </a:r>
            <a:r>
              <a:rPr sz="2400" spc="-30" dirty="0">
                <a:latin typeface="Tahoma"/>
                <a:cs typeface="Tahoma"/>
              </a:rPr>
              <a:t>p</a:t>
            </a:r>
            <a:r>
              <a:rPr sz="2400" dirty="0">
                <a:latin typeface="Tahoma"/>
                <a:cs typeface="Tahoma"/>
              </a:rPr>
              <a:t>r</a:t>
            </a:r>
            <a:r>
              <a:rPr sz="2400" spc="45" dirty="0">
                <a:latin typeface="Tahoma"/>
                <a:cs typeface="Tahoma"/>
              </a:rPr>
              <a:t>i</a:t>
            </a:r>
            <a:r>
              <a:rPr sz="2400" spc="10" dirty="0">
                <a:latin typeface="Tahoma"/>
                <a:cs typeface="Tahoma"/>
              </a:rPr>
              <a:t>m</a:t>
            </a:r>
            <a:r>
              <a:rPr sz="2400" spc="-35" dirty="0">
                <a:latin typeface="Tahoma"/>
                <a:cs typeface="Tahoma"/>
              </a:rPr>
              <a:t>a</a:t>
            </a:r>
            <a:r>
              <a:rPr sz="2400" spc="-5" dirty="0">
                <a:latin typeface="Tahoma"/>
                <a:cs typeface="Tahoma"/>
              </a:rPr>
              <a:t>r</a:t>
            </a:r>
            <a:r>
              <a:rPr sz="2400" spc="-110" dirty="0">
                <a:latin typeface="Tahoma"/>
                <a:cs typeface="Tahoma"/>
              </a:rPr>
              <a:t>y</a:t>
            </a:r>
            <a:r>
              <a:rPr sz="2400" spc="-265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k</a:t>
            </a:r>
            <a:r>
              <a:rPr sz="2400" spc="5" dirty="0">
                <a:latin typeface="Tahoma"/>
                <a:cs typeface="Tahoma"/>
              </a:rPr>
              <a:t>e</a:t>
            </a:r>
            <a:r>
              <a:rPr sz="2400" spc="-150" dirty="0">
                <a:latin typeface="Tahoma"/>
                <a:cs typeface="Tahoma"/>
              </a:rPr>
              <a:t>y</a:t>
            </a:r>
            <a:r>
              <a:rPr sz="2400" spc="-60" dirty="0">
                <a:latin typeface="Tahoma"/>
                <a:cs typeface="Tahoma"/>
              </a:rPr>
              <a:t>w</a:t>
            </a:r>
            <a:r>
              <a:rPr sz="2400" spc="35" dirty="0">
                <a:latin typeface="Tahoma"/>
                <a:cs typeface="Tahoma"/>
              </a:rPr>
              <a:t>o</a:t>
            </a:r>
            <a:r>
              <a:rPr sz="2400" spc="-50" dirty="0">
                <a:latin typeface="Tahoma"/>
                <a:cs typeface="Tahoma"/>
              </a:rPr>
              <a:t>r</a:t>
            </a:r>
            <a:r>
              <a:rPr sz="2400" spc="45" dirty="0">
                <a:latin typeface="Tahoma"/>
                <a:cs typeface="Tahoma"/>
              </a:rPr>
              <a:t>ds  </a:t>
            </a:r>
            <a:r>
              <a:rPr sz="2400" spc="125" dirty="0">
                <a:latin typeface="Tahoma"/>
                <a:cs typeface="Tahoma"/>
              </a:rPr>
              <a:t>s</a:t>
            </a:r>
            <a:r>
              <a:rPr sz="2400" spc="50" dirty="0">
                <a:latin typeface="Tahoma"/>
                <a:cs typeface="Tahoma"/>
              </a:rPr>
              <a:t>i</a:t>
            </a:r>
            <a:r>
              <a:rPr sz="2400" spc="10" dirty="0">
                <a:latin typeface="Tahoma"/>
                <a:cs typeface="Tahoma"/>
              </a:rPr>
              <a:t>n</a:t>
            </a:r>
            <a:r>
              <a:rPr sz="2400" spc="160" dirty="0">
                <a:latin typeface="Tahoma"/>
                <a:cs typeface="Tahoma"/>
              </a:rPr>
              <a:t>c</a:t>
            </a:r>
            <a:r>
              <a:rPr sz="2400" dirty="0">
                <a:latin typeface="Tahoma"/>
                <a:cs typeface="Tahoma"/>
              </a:rPr>
              <a:t>e</a:t>
            </a:r>
            <a:r>
              <a:rPr sz="2400" spc="-365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t</a:t>
            </a:r>
            <a:r>
              <a:rPr sz="2400" spc="10" dirty="0">
                <a:latin typeface="Tahoma"/>
                <a:cs typeface="Tahoma"/>
              </a:rPr>
              <a:t>he</a:t>
            </a:r>
            <a:r>
              <a:rPr sz="2400" spc="-110" dirty="0">
                <a:latin typeface="Tahoma"/>
                <a:cs typeface="Tahoma"/>
              </a:rPr>
              <a:t>y</a:t>
            </a:r>
            <a:r>
              <a:rPr sz="2400" spc="-260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h</a:t>
            </a:r>
            <a:r>
              <a:rPr sz="2400" spc="-55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v</a:t>
            </a:r>
            <a:r>
              <a:rPr sz="2400" dirty="0">
                <a:latin typeface="Tahoma"/>
                <a:cs typeface="Tahoma"/>
              </a:rPr>
              <a:t>e</a:t>
            </a:r>
            <a:r>
              <a:rPr sz="2400" spc="-290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d</a:t>
            </a:r>
            <a:r>
              <a:rPr sz="2400" spc="25" dirty="0">
                <a:latin typeface="Tahoma"/>
                <a:cs typeface="Tahoma"/>
              </a:rPr>
              <a:t>e</a:t>
            </a:r>
            <a:r>
              <a:rPr sz="2400" spc="160" dirty="0">
                <a:latin typeface="Tahoma"/>
                <a:cs typeface="Tahoma"/>
              </a:rPr>
              <a:t>c</a:t>
            </a:r>
            <a:r>
              <a:rPr sz="2400" spc="10" dirty="0">
                <a:latin typeface="Tahoma"/>
                <a:cs typeface="Tahoma"/>
              </a:rPr>
              <a:t>en</a:t>
            </a:r>
            <a:r>
              <a:rPr sz="2400" spc="-30" dirty="0">
                <a:latin typeface="Tahoma"/>
                <a:cs typeface="Tahoma"/>
              </a:rPr>
              <a:t>t</a:t>
            </a:r>
            <a:r>
              <a:rPr sz="2400" spc="-325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v</a:t>
            </a:r>
            <a:r>
              <a:rPr sz="2400" spc="40" dirty="0">
                <a:latin typeface="Tahoma"/>
                <a:cs typeface="Tahoma"/>
              </a:rPr>
              <a:t>o</a:t>
            </a:r>
            <a:r>
              <a:rPr sz="2400" spc="50" dirty="0">
                <a:latin typeface="Tahoma"/>
                <a:cs typeface="Tahoma"/>
              </a:rPr>
              <a:t>l</a:t>
            </a:r>
            <a:r>
              <a:rPr sz="2400" spc="5" dirty="0">
                <a:latin typeface="Tahoma"/>
                <a:cs typeface="Tahoma"/>
              </a:rPr>
              <a:t>um</a:t>
            </a:r>
            <a:r>
              <a:rPr sz="2400" spc="10" dirty="0">
                <a:latin typeface="Tahoma"/>
                <a:cs typeface="Tahoma"/>
              </a:rPr>
              <a:t>e</a:t>
            </a:r>
            <a:r>
              <a:rPr sz="2400" spc="95" dirty="0">
                <a:latin typeface="Tahoma"/>
                <a:cs typeface="Tahoma"/>
              </a:rPr>
              <a:t>s</a:t>
            </a:r>
            <a:r>
              <a:rPr sz="2400" spc="-26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a</a:t>
            </a:r>
            <a:r>
              <a:rPr sz="2400" spc="25" dirty="0">
                <a:latin typeface="Tahoma"/>
                <a:cs typeface="Tahoma"/>
              </a:rPr>
              <a:t>n</a:t>
            </a:r>
            <a:r>
              <a:rPr sz="2400" spc="20" dirty="0">
                <a:latin typeface="Tahoma"/>
                <a:cs typeface="Tahoma"/>
              </a:rPr>
              <a:t>d</a:t>
            </a:r>
            <a:r>
              <a:rPr sz="2400" spc="-295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a</a:t>
            </a:r>
            <a:r>
              <a:rPr sz="2400" dirty="0">
                <a:latin typeface="Tahoma"/>
                <a:cs typeface="Tahoma"/>
              </a:rPr>
              <a:t>re  </a:t>
            </a:r>
            <a:r>
              <a:rPr sz="2400" spc="-45" dirty="0">
                <a:latin typeface="Tahoma"/>
                <a:cs typeface="Tahoma"/>
              </a:rPr>
              <a:t>r</a:t>
            </a:r>
            <a:r>
              <a:rPr sz="2400" spc="5" dirty="0">
                <a:latin typeface="Tahoma"/>
                <a:cs typeface="Tahoma"/>
              </a:rPr>
              <a:t>e</a:t>
            </a:r>
            <a:r>
              <a:rPr sz="2400" spc="50" dirty="0">
                <a:latin typeface="Tahoma"/>
                <a:cs typeface="Tahoma"/>
              </a:rPr>
              <a:t>l</a:t>
            </a:r>
            <a:r>
              <a:rPr sz="2400" spc="5" dirty="0">
                <a:latin typeface="Tahoma"/>
                <a:cs typeface="Tahoma"/>
              </a:rPr>
              <a:t>e</a:t>
            </a:r>
            <a:r>
              <a:rPr sz="2400" spc="-145" dirty="0">
                <a:latin typeface="Tahoma"/>
                <a:cs typeface="Tahoma"/>
              </a:rPr>
              <a:t>v</a:t>
            </a:r>
            <a:r>
              <a:rPr sz="2400" spc="-5" dirty="0">
                <a:latin typeface="Tahoma"/>
                <a:cs typeface="Tahoma"/>
              </a:rPr>
              <a:t>a</a:t>
            </a:r>
            <a:r>
              <a:rPr sz="2400" spc="25" dirty="0">
                <a:latin typeface="Tahoma"/>
                <a:cs typeface="Tahoma"/>
              </a:rPr>
              <a:t>n</a:t>
            </a:r>
            <a:r>
              <a:rPr sz="2400" spc="-30" dirty="0">
                <a:latin typeface="Tahoma"/>
                <a:cs typeface="Tahoma"/>
              </a:rPr>
              <a:t>t</a:t>
            </a:r>
            <a:r>
              <a:rPr sz="2400" spc="-325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t</a:t>
            </a:r>
            <a:r>
              <a:rPr sz="2400" spc="20" dirty="0">
                <a:latin typeface="Tahoma"/>
                <a:cs typeface="Tahoma"/>
              </a:rPr>
              <a:t>o</a:t>
            </a:r>
            <a:r>
              <a:rPr sz="2400" spc="-280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B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5" dirty="0">
                <a:latin typeface="Tahoma"/>
                <a:cs typeface="Tahoma"/>
              </a:rPr>
              <a:t>a</a:t>
            </a:r>
            <a:r>
              <a:rPr sz="2400" spc="25" dirty="0">
                <a:latin typeface="Tahoma"/>
                <a:cs typeface="Tahoma"/>
              </a:rPr>
              <a:t>n</a:t>
            </a:r>
            <a:r>
              <a:rPr sz="2400" spc="65" dirty="0">
                <a:latin typeface="Tahoma"/>
                <a:cs typeface="Tahoma"/>
              </a:rPr>
              <a:t>d</a:t>
            </a:r>
            <a:r>
              <a:rPr sz="2400" spc="80" dirty="0">
                <a:latin typeface="Tahoma"/>
                <a:cs typeface="Tahoma"/>
              </a:rPr>
              <a:t>s</a:t>
            </a:r>
            <a:r>
              <a:rPr sz="2400" spc="-40" dirty="0"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8304" y="452755"/>
            <a:ext cx="516382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u="sng" spc="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</a:t>
            </a:r>
            <a:r>
              <a:rPr sz="4400" b="1" u="sng" spc="-2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</a:t>
            </a:r>
            <a:r>
              <a:rPr sz="4400" b="1" u="sng" spc="-5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</a:t>
            </a:r>
            <a:r>
              <a:rPr sz="4400" b="1" u="sng" spc="-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</a:t>
            </a:r>
            <a:r>
              <a:rPr sz="4400" b="1" u="sng" spc="-1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g</a:t>
            </a:r>
            <a:r>
              <a:rPr sz="4400" b="1" u="sng" spc="-2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</a:t>
            </a:r>
            <a:r>
              <a:rPr sz="4400" b="1" u="sng" spc="-5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</a:t>
            </a:r>
            <a:r>
              <a:rPr sz="4400" b="1" u="sng" spc="-2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</a:t>
            </a:r>
            <a:r>
              <a:rPr sz="4400" b="1" u="sng" spc="-1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</a:t>
            </a:r>
            <a:r>
              <a:rPr sz="4400" b="1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4400" b="1" u="sng" spc="-2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</a:t>
            </a:r>
            <a:r>
              <a:rPr sz="4400" b="1" u="sng" spc="-2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4400" b="1" u="sng" spc="-3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z</a:t>
            </a:r>
            <a:r>
              <a:rPr sz="4400" b="1" u="sng" spc="-2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</a:t>
            </a:r>
            <a:r>
              <a:rPr sz="4400" b="1" u="sng" spc="-2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</a:t>
            </a:r>
            <a:r>
              <a:rPr sz="4400" b="1" u="sng" spc="-1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4400" b="1" u="sng" spc="-3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</a:t>
            </a:r>
            <a:r>
              <a:rPr sz="4400" b="1" u="sng" spc="-2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7837" y="1496631"/>
            <a:ext cx="10848340" cy="38690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935" marR="139700" indent="-241935">
              <a:lnSpc>
                <a:spcPct val="1228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750" b="1" spc="50" dirty="0">
                <a:solidFill>
                  <a:srgbClr val="D76DCC"/>
                </a:solidFill>
                <a:latin typeface="Trebuchet MS"/>
                <a:cs typeface="Trebuchet MS"/>
              </a:rPr>
              <a:t>Focus</a:t>
            </a:r>
            <a:r>
              <a:rPr sz="2750" b="1" spc="-240" dirty="0">
                <a:solidFill>
                  <a:srgbClr val="D76DCC"/>
                </a:solidFill>
                <a:latin typeface="Trebuchet MS"/>
                <a:cs typeface="Trebuchet MS"/>
              </a:rPr>
              <a:t> </a:t>
            </a:r>
            <a:r>
              <a:rPr sz="2750" b="1" spc="-10" dirty="0">
                <a:solidFill>
                  <a:srgbClr val="D76DCC"/>
                </a:solidFill>
                <a:latin typeface="Trebuchet MS"/>
                <a:cs typeface="Trebuchet MS"/>
              </a:rPr>
              <a:t>keywords</a:t>
            </a:r>
            <a:r>
              <a:rPr sz="2750" b="1" spc="-235" dirty="0">
                <a:solidFill>
                  <a:srgbClr val="D76DCC"/>
                </a:solidFill>
                <a:latin typeface="Trebuchet MS"/>
                <a:cs typeface="Trebuchet MS"/>
              </a:rPr>
              <a:t> </a:t>
            </a:r>
            <a:r>
              <a:rPr sz="2750" b="1" spc="-105" dirty="0">
                <a:solidFill>
                  <a:srgbClr val="D76DCC"/>
                </a:solidFill>
                <a:latin typeface="Trebuchet MS"/>
                <a:cs typeface="Trebuchet MS"/>
              </a:rPr>
              <a:t>:</a:t>
            </a:r>
            <a:r>
              <a:rPr sz="2750" spc="-105" dirty="0">
                <a:latin typeface="Tahoma"/>
                <a:cs typeface="Tahoma"/>
              </a:rPr>
              <a:t>Tech</a:t>
            </a:r>
            <a:r>
              <a:rPr sz="2750" spc="-13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Mahindra</a:t>
            </a:r>
            <a:r>
              <a:rPr sz="2750" spc="-16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share</a:t>
            </a:r>
            <a:r>
              <a:rPr sz="2750" spc="-15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price,</a:t>
            </a:r>
            <a:r>
              <a:rPr sz="2750" spc="-155" dirty="0">
                <a:latin typeface="Tahoma"/>
                <a:cs typeface="Tahoma"/>
              </a:rPr>
              <a:t> </a:t>
            </a:r>
            <a:r>
              <a:rPr sz="2750" spc="-90" dirty="0">
                <a:latin typeface="Tahoma"/>
                <a:cs typeface="Tahoma"/>
              </a:rPr>
              <a:t>Tech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Mahindra</a:t>
            </a:r>
            <a:r>
              <a:rPr sz="2750" spc="-165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careers,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-335" dirty="0">
                <a:latin typeface="Tahoma"/>
                <a:cs typeface="Tahoma"/>
              </a:rPr>
              <a:t>T</a:t>
            </a:r>
            <a:r>
              <a:rPr sz="2750" spc="-20" dirty="0">
                <a:latin typeface="Tahoma"/>
                <a:cs typeface="Tahoma"/>
              </a:rPr>
              <a:t>w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35" dirty="0">
                <a:latin typeface="Tahoma"/>
                <a:cs typeface="Tahoma"/>
              </a:rPr>
              <a:t>n</a:t>
            </a:r>
            <a:r>
              <a:rPr sz="2750" spc="-75" dirty="0">
                <a:latin typeface="Tahoma"/>
                <a:cs typeface="Tahoma"/>
              </a:rPr>
              <a:t>g</a:t>
            </a:r>
            <a:r>
              <a:rPr sz="2750" spc="-70" dirty="0">
                <a:latin typeface="Tahoma"/>
                <a:cs typeface="Tahoma"/>
              </a:rPr>
              <a:t>o</a:t>
            </a:r>
            <a:r>
              <a:rPr sz="2750" spc="-285" dirty="0">
                <a:latin typeface="Tahoma"/>
                <a:cs typeface="Tahoma"/>
              </a:rPr>
              <a:t> </a:t>
            </a:r>
            <a:r>
              <a:rPr sz="2750" spc="-484" dirty="0">
                <a:latin typeface="Tahoma"/>
                <a:cs typeface="Tahoma"/>
              </a:rPr>
              <a:t>T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-5" dirty="0">
                <a:latin typeface="Tahoma"/>
                <a:cs typeface="Tahoma"/>
              </a:rPr>
              <a:t>h</a:t>
            </a:r>
            <a:r>
              <a:rPr sz="2750" spc="-140" dirty="0">
                <a:latin typeface="Tahoma"/>
                <a:cs typeface="Tahoma"/>
              </a:rPr>
              <a:t> </a:t>
            </a:r>
            <a:r>
              <a:rPr sz="2750" spc="55" dirty="0">
                <a:latin typeface="Tahoma"/>
                <a:cs typeface="Tahoma"/>
              </a:rPr>
              <a:t>M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35" dirty="0">
                <a:latin typeface="Tahoma"/>
                <a:cs typeface="Tahoma"/>
              </a:rPr>
              <a:t>h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35" dirty="0">
                <a:latin typeface="Tahoma"/>
                <a:cs typeface="Tahoma"/>
              </a:rPr>
              <a:t>n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,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spc="-484" dirty="0">
                <a:latin typeface="Tahoma"/>
                <a:cs typeface="Tahoma"/>
              </a:rPr>
              <a:t>T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-5" dirty="0">
                <a:latin typeface="Tahoma"/>
                <a:cs typeface="Tahoma"/>
              </a:rPr>
              <a:t>h</a:t>
            </a:r>
            <a:r>
              <a:rPr sz="2750" spc="-140" dirty="0">
                <a:latin typeface="Tahoma"/>
                <a:cs typeface="Tahoma"/>
              </a:rPr>
              <a:t> </a:t>
            </a:r>
            <a:r>
              <a:rPr sz="2750" spc="55" dirty="0">
                <a:latin typeface="Tahoma"/>
                <a:cs typeface="Tahoma"/>
              </a:rPr>
              <a:t>M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35" dirty="0">
                <a:latin typeface="Tahoma"/>
                <a:cs typeface="Tahoma"/>
              </a:rPr>
              <a:t>h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35" dirty="0">
                <a:latin typeface="Tahoma"/>
                <a:cs typeface="Tahoma"/>
              </a:rPr>
              <a:t>n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30" dirty="0">
                <a:latin typeface="Tahoma"/>
                <a:cs typeface="Tahoma"/>
              </a:rPr>
              <a:t>a</a:t>
            </a:r>
            <a:r>
              <a:rPr sz="2750" spc="-16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s</a:t>
            </a:r>
            <a:r>
              <a:rPr sz="2750" spc="40" dirty="0">
                <a:latin typeface="Tahoma"/>
                <a:cs typeface="Tahoma"/>
              </a:rPr>
              <a:t>h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-100" dirty="0">
                <a:latin typeface="Tahoma"/>
                <a:cs typeface="Tahoma"/>
              </a:rPr>
              <a:t>e</a:t>
            </a:r>
            <a:r>
              <a:rPr sz="2750" spc="-40" dirty="0"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•"/>
            </a:pPr>
            <a:endParaRPr sz="3900">
              <a:latin typeface="Tahoma"/>
              <a:cs typeface="Tahoma"/>
            </a:endParaRPr>
          </a:p>
          <a:p>
            <a:pPr marL="317500" indent="-3054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17500" algn="l"/>
                <a:tab pos="318135" algn="l"/>
              </a:tabLst>
            </a:pPr>
            <a:r>
              <a:rPr sz="2750" b="1" spc="35" dirty="0">
                <a:solidFill>
                  <a:srgbClr val="006FC0"/>
                </a:solidFill>
                <a:latin typeface="Trebuchet MS"/>
                <a:cs typeface="Trebuchet MS"/>
              </a:rPr>
              <a:t>Meta</a:t>
            </a:r>
            <a:r>
              <a:rPr sz="2750" b="1" spc="-1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750" b="1" spc="-100" dirty="0">
                <a:solidFill>
                  <a:srgbClr val="006FC0"/>
                </a:solidFill>
                <a:latin typeface="Trebuchet MS"/>
                <a:cs typeface="Trebuchet MS"/>
              </a:rPr>
              <a:t>Title:</a:t>
            </a:r>
            <a:r>
              <a:rPr sz="2750" spc="-100" dirty="0">
                <a:latin typeface="Tahoma"/>
                <a:cs typeface="Tahoma"/>
              </a:rPr>
              <a:t>Tech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Mahindra/Connected</a:t>
            </a:r>
            <a:r>
              <a:rPr sz="2750" spc="65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world,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connected</a:t>
            </a:r>
            <a:r>
              <a:rPr sz="2750" spc="60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Experiences.</a:t>
            </a:r>
            <a:endParaRPr sz="27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•"/>
            </a:pPr>
            <a:endParaRPr sz="4200">
              <a:latin typeface="Tahoma"/>
              <a:cs typeface="Tahoma"/>
            </a:endParaRPr>
          </a:p>
          <a:p>
            <a:pPr marL="241300" marR="224154" indent="-229235">
              <a:lnSpc>
                <a:spcPct val="91000"/>
              </a:lnSpc>
              <a:spcBef>
                <a:spcPts val="5"/>
              </a:spcBef>
              <a:buClr>
                <a:srgbClr val="006FC0"/>
              </a:buClr>
              <a:buFont typeface="Arial MT"/>
              <a:buChar char="•"/>
              <a:tabLst>
                <a:tab pos="317500" algn="l"/>
                <a:tab pos="318135" algn="l"/>
              </a:tabLst>
            </a:pPr>
            <a:r>
              <a:rPr dirty="0"/>
              <a:t>	</a:t>
            </a:r>
            <a:r>
              <a:rPr sz="2750" b="1" spc="35" dirty="0">
                <a:solidFill>
                  <a:srgbClr val="006FC0"/>
                </a:solidFill>
                <a:latin typeface="Trebuchet MS"/>
                <a:cs typeface="Trebuchet MS"/>
              </a:rPr>
              <a:t>Meta</a:t>
            </a:r>
            <a:r>
              <a:rPr sz="2750" b="1" spc="-1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750" b="1" spc="15" dirty="0">
                <a:solidFill>
                  <a:srgbClr val="006FC0"/>
                </a:solidFill>
                <a:latin typeface="Trebuchet MS"/>
                <a:cs typeface="Trebuchet MS"/>
              </a:rPr>
              <a:t>Description</a:t>
            </a:r>
            <a:r>
              <a:rPr sz="2750" b="1" spc="-1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750" spc="-180" dirty="0">
                <a:latin typeface="Tahoma"/>
                <a:cs typeface="Tahoma"/>
              </a:rPr>
              <a:t>: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-90" dirty="0">
                <a:latin typeface="Tahoma"/>
                <a:cs typeface="Tahoma"/>
              </a:rPr>
              <a:t>Tech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Mahindra</a:t>
            </a:r>
            <a:r>
              <a:rPr sz="2750" spc="-165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represents</a:t>
            </a:r>
            <a:r>
              <a:rPr sz="2750" spc="120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the</a:t>
            </a:r>
            <a:r>
              <a:rPr sz="2750" spc="-300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connected</a:t>
            </a:r>
            <a:r>
              <a:rPr sz="2750" spc="6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world,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-50" dirty="0">
                <a:latin typeface="Tahoma"/>
                <a:cs typeface="Tahoma"/>
              </a:rPr>
              <a:t>offering </a:t>
            </a:r>
            <a:r>
              <a:rPr sz="2750" spc="5" dirty="0">
                <a:latin typeface="Tahoma"/>
                <a:cs typeface="Tahoma"/>
              </a:rPr>
              <a:t>innovation&amp;human-centric </a:t>
            </a:r>
            <a:r>
              <a:rPr sz="2750" spc="-15" dirty="0">
                <a:latin typeface="Tahoma"/>
                <a:cs typeface="Tahoma"/>
              </a:rPr>
              <a:t>technology </a:t>
            </a:r>
            <a:r>
              <a:rPr sz="2750" spc="-10" dirty="0">
                <a:latin typeface="Tahoma"/>
                <a:cs typeface="Tahoma"/>
              </a:rPr>
              <a:t>experiences </a:t>
            </a:r>
            <a:r>
              <a:rPr sz="2750" spc="5" dirty="0">
                <a:latin typeface="Tahoma"/>
                <a:cs typeface="Tahoma"/>
              </a:rPr>
              <a:t>to </a:t>
            </a:r>
            <a:r>
              <a:rPr sz="2750" spc="-10" dirty="0">
                <a:latin typeface="Tahoma"/>
                <a:cs typeface="Tahoma"/>
              </a:rPr>
              <a:t>our </a:t>
            </a:r>
            <a:r>
              <a:rPr sz="2750" spc="-5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customers,</a:t>
            </a:r>
            <a:r>
              <a:rPr sz="2750" spc="-90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stakeholders.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8A0B-35E6-29DC-F221-EFBC5E47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44" y="342997"/>
            <a:ext cx="10377170" cy="738664"/>
          </a:xfrm>
        </p:spPr>
        <p:txBody>
          <a:bodyPr/>
          <a:lstStyle/>
          <a:p>
            <a:r>
              <a:rPr lang="te-IN" dirty="0">
                <a:solidFill>
                  <a:schemeClr val="accent2">
                    <a:lumMod val="75000"/>
                  </a:schemeClr>
                </a:solidFill>
              </a:rPr>
              <a:t>       </a:t>
            </a:r>
            <a:r>
              <a:rPr lang="te-IN" sz="4800" b="1" dirty="0">
                <a:solidFill>
                  <a:schemeClr val="accent2">
                    <a:lumMod val="75000"/>
                  </a:schemeClr>
                </a:solidFill>
                <a:latin typeface="Copperplate Gothic Bold" panose="020E0507020206020404" pitchFamily="34" charset="0"/>
              </a:rPr>
              <a:t>Students &amp; Mentor details</a:t>
            </a:r>
            <a:endParaRPr lang="en-US" sz="4800" b="1" dirty="0">
              <a:solidFill>
                <a:schemeClr val="accent2">
                  <a:lumMod val="75000"/>
                </a:schemeClr>
              </a:solidFill>
              <a:latin typeface="Copperplate Gothic Bold" panose="020E05070202060204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AF0F1-B25D-BEEF-01A3-BE2463D75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e-IN" sz="3600" u="none" dirty="0"/>
              <a:t>                     </a:t>
            </a:r>
            <a:r>
              <a:rPr lang="te-IN" sz="3600" u="none" dirty="0">
                <a:solidFill>
                  <a:schemeClr val="accent2">
                    <a:lumMod val="75000"/>
                  </a:schemeClr>
                </a:solidFill>
              </a:rPr>
              <a:t>TEAM  DETAILS : </a:t>
            </a:r>
          </a:p>
          <a:p>
            <a:pPr marL="0" indent="0">
              <a:buNone/>
            </a:pPr>
            <a:r>
              <a:rPr lang="te-IN" sz="2800" u="none" dirty="0"/>
              <a:t>                 </a:t>
            </a:r>
            <a:r>
              <a:rPr lang="te-IN" sz="2800" u="none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te-IN" sz="2800" u="none" dirty="0">
                <a:solidFill>
                  <a:schemeClr val="accent1">
                    <a:lumMod val="50000"/>
                  </a:schemeClr>
                </a:solidFill>
              </a:rPr>
              <a:t>      Team  ID:  LTVIP2024TMID15005</a:t>
            </a:r>
          </a:p>
          <a:p>
            <a:pPr marL="0" indent="0">
              <a:buNone/>
            </a:pPr>
            <a:r>
              <a:rPr lang="te-IN" sz="2800" u="none" dirty="0">
                <a:solidFill>
                  <a:srgbClr val="FF0000"/>
                </a:solidFill>
              </a:rPr>
              <a:t> 1. SAVARA. JEEVANA RAO (TEAM LEADER)</a:t>
            </a:r>
          </a:p>
          <a:p>
            <a:pPr marL="0" indent="0">
              <a:buNone/>
            </a:pPr>
            <a:r>
              <a:rPr lang="te-IN" sz="2800" u="none" dirty="0">
                <a:solidFill>
                  <a:srgbClr val="FF0000"/>
                </a:solidFill>
              </a:rPr>
              <a:t> 2. BATTINI. SRINIVASA RAO(Team member)</a:t>
            </a:r>
          </a:p>
          <a:p>
            <a:pPr marL="0" indent="0">
              <a:buNone/>
            </a:pPr>
            <a:r>
              <a:rPr lang="te-IN" sz="2800" u="none" dirty="0">
                <a:solidFill>
                  <a:srgbClr val="FF0000"/>
                </a:solidFill>
              </a:rPr>
              <a:t>                          </a:t>
            </a:r>
          </a:p>
          <a:p>
            <a:pPr marL="0" indent="0">
              <a:buNone/>
            </a:pPr>
            <a:r>
              <a:rPr lang="te-IN" sz="2800" u="none" dirty="0">
                <a:solidFill>
                  <a:schemeClr val="accent1">
                    <a:lumMod val="50000"/>
                  </a:schemeClr>
                </a:solidFill>
              </a:rPr>
              <a:t>                       </a:t>
            </a:r>
          </a:p>
          <a:p>
            <a:pPr marL="0" indent="0">
              <a:buNone/>
            </a:pPr>
            <a:r>
              <a:rPr lang="te-IN" sz="2800" u="none" dirty="0">
                <a:solidFill>
                  <a:schemeClr val="accent1">
                    <a:lumMod val="50000"/>
                  </a:schemeClr>
                </a:solidFill>
              </a:rPr>
              <a:t>                      </a:t>
            </a:r>
            <a:r>
              <a:rPr lang="te-IN" sz="2800" u="none" dirty="0">
                <a:solidFill>
                  <a:schemeClr val="accent6">
                    <a:lumMod val="50000"/>
                  </a:schemeClr>
                </a:solidFill>
              </a:rPr>
              <a:t> TEAM  MENTOR</a:t>
            </a:r>
            <a:r>
              <a:rPr lang="te-IN" sz="2800" u="none" dirty="0">
                <a:solidFill>
                  <a:schemeClr val="accent1">
                    <a:lumMod val="50000"/>
                  </a:schemeClr>
                </a:solidFill>
              </a:rPr>
              <a:t>  :</a:t>
            </a:r>
          </a:p>
          <a:p>
            <a:pPr marL="0" indent="0">
              <a:buNone/>
            </a:pPr>
            <a:r>
              <a:rPr lang="te-IN" sz="2800" u="none" dirty="0">
                <a:solidFill>
                  <a:srgbClr val="FF0000"/>
                </a:solidFill>
              </a:rPr>
              <a:t> 3. KORNANA DHARMARAO (TELUGU LECTURER)</a:t>
            </a:r>
          </a:p>
          <a:p>
            <a:pPr marL="0" indent="0">
              <a:buNone/>
            </a:pPr>
            <a:endParaRPr lang="te-IN" sz="2800" u="none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te-IN" sz="2800" u="none" dirty="0">
                <a:solidFill>
                  <a:schemeClr val="accent1">
                    <a:lumMod val="75000"/>
                  </a:schemeClr>
                </a:solidFill>
              </a:rPr>
              <a:t> UNIVERSITY NAME : Dr. B.r.Ambedhkar University</a:t>
            </a:r>
          </a:p>
          <a:p>
            <a:pPr marL="0" indent="0">
              <a:buNone/>
            </a:pPr>
            <a:r>
              <a:rPr lang="te-IN" sz="2800" u="none" dirty="0">
                <a:solidFill>
                  <a:schemeClr val="accent1">
                    <a:lumMod val="75000"/>
                  </a:schemeClr>
                </a:solidFill>
              </a:rPr>
              <a:t>                Etcherla  Srikakulam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AF71E-9DFE-3233-0589-05324DEA3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175" y="1762744"/>
            <a:ext cx="3766705" cy="37852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9040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 indent="3623945">
              <a:lnSpc>
                <a:spcPct val="99700"/>
              </a:lnSpc>
              <a:spcBef>
                <a:spcPts val="545"/>
              </a:spcBef>
            </a:pPr>
            <a:r>
              <a:rPr sz="3950" b="1" u="sng" spc="27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C</a:t>
            </a:r>
            <a:r>
              <a:rPr sz="3950" b="1" u="sng" spc="-16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o</a:t>
            </a:r>
            <a:r>
              <a:rPr sz="3950" b="1" u="sng" spc="-20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n</a:t>
            </a:r>
            <a:r>
              <a:rPr sz="3950" b="1" u="sng" spc="-22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t</a:t>
            </a:r>
            <a:r>
              <a:rPr sz="3950" b="1" u="sng" spc="-25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e</a:t>
            </a:r>
            <a:r>
              <a:rPr sz="3950" b="1" u="sng" spc="-23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n</a:t>
            </a:r>
            <a:r>
              <a:rPr sz="3950" b="1" u="sng" spc="-24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t</a:t>
            </a:r>
            <a:r>
              <a:rPr sz="3950" b="1" u="sng" spc="-27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 </a:t>
            </a:r>
            <a:r>
              <a:rPr sz="3950" b="1" u="sng" spc="-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O</a:t>
            </a:r>
            <a:r>
              <a:rPr sz="3950" b="1" u="sng" spc="-13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p</a:t>
            </a:r>
            <a:r>
              <a:rPr sz="3950" b="1" u="sng" spc="-22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t</a:t>
            </a:r>
            <a:r>
              <a:rPr sz="3950" b="1" u="sng" spc="-21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i</a:t>
            </a:r>
            <a:r>
              <a:rPr sz="3950" b="1" u="sng" spc="-2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m</a:t>
            </a:r>
            <a:r>
              <a:rPr sz="3950" b="1" u="sng" spc="-21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i</a:t>
            </a:r>
            <a:r>
              <a:rPr sz="3950" b="1" u="sng" spc="-19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z</a:t>
            </a:r>
            <a:r>
              <a:rPr sz="3950" b="1" u="sng" spc="-18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a</a:t>
            </a:r>
            <a:r>
              <a:rPr sz="3950" b="1" u="sng" spc="-22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t</a:t>
            </a:r>
            <a:r>
              <a:rPr sz="3950" b="1" u="sng" spc="-21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i</a:t>
            </a:r>
            <a:r>
              <a:rPr sz="3950" b="1" u="sng" spc="-14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on </a:t>
            </a:r>
            <a:r>
              <a:rPr sz="3950" b="1" spc="-90" dirty="0">
                <a:solidFill>
                  <a:srgbClr val="9F2B92"/>
                </a:solidFill>
                <a:latin typeface="Trebuchet MS"/>
                <a:cs typeface="Trebuchet MS"/>
              </a:rPr>
              <a:t> </a:t>
            </a:r>
            <a:r>
              <a:rPr sz="3200" b="1" spc="-35" dirty="0">
                <a:solidFill>
                  <a:srgbClr val="80350D"/>
                </a:solidFill>
                <a:latin typeface="Trebuchet MS"/>
                <a:cs typeface="Trebuchet MS"/>
              </a:rPr>
              <a:t>Introduction</a:t>
            </a:r>
            <a:r>
              <a:rPr sz="2400" b="1" spc="-35" dirty="0">
                <a:latin typeface="Trebuchet MS"/>
                <a:cs typeface="Trebuchet MS"/>
              </a:rPr>
              <a:t>:</a:t>
            </a:r>
            <a:r>
              <a:rPr sz="2400" b="1" spc="285" dirty="0">
                <a:latin typeface="Trebuchet MS"/>
                <a:cs typeface="Trebuchet MS"/>
              </a:rPr>
              <a:t> </a:t>
            </a:r>
            <a:r>
              <a:rPr spc="-145" dirty="0"/>
              <a:t>In</a:t>
            </a:r>
            <a:r>
              <a:rPr spc="-365" dirty="0"/>
              <a:t> </a:t>
            </a:r>
            <a:r>
              <a:rPr spc="-15" dirty="0"/>
              <a:t>the</a:t>
            </a:r>
            <a:r>
              <a:rPr spc="-225" dirty="0"/>
              <a:t> </a:t>
            </a:r>
            <a:r>
              <a:rPr spc="40" dirty="0"/>
              <a:t>dynamic</a:t>
            </a:r>
            <a:r>
              <a:rPr spc="-295" dirty="0"/>
              <a:t> </a:t>
            </a:r>
            <a:r>
              <a:rPr spc="60" dirty="0"/>
              <a:t>landscape</a:t>
            </a:r>
            <a:r>
              <a:rPr spc="-225" dirty="0"/>
              <a:t> </a:t>
            </a:r>
            <a:r>
              <a:rPr spc="-20" dirty="0"/>
              <a:t>of</a:t>
            </a:r>
            <a:r>
              <a:rPr spc="-270" dirty="0"/>
              <a:t> </a:t>
            </a:r>
            <a:r>
              <a:rPr spc="-15" dirty="0"/>
              <a:t>the</a:t>
            </a:r>
            <a:r>
              <a:rPr spc="-225" dirty="0"/>
              <a:t> </a:t>
            </a:r>
            <a:r>
              <a:rPr spc="45" dirty="0"/>
              <a:t>stock</a:t>
            </a:r>
            <a:r>
              <a:rPr spc="-185" dirty="0"/>
              <a:t> </a:t>
            </a:r>
            <a:r>
              <a:rPr spc="-25" dirty="0"/>
              <a:t>market,</a:t>
            </a:r>
            <a:r>
              <a:rPr spc="-155" dirty="0"/>
              <a:t> </a:t>
            </a:r>
            <a:r>
              <a:rPr spc="-90" dirty="0"/>
              <a:t>Tech </a:t>
            </a:r>
            <a:r>
              <a:rPr spc="-844" dirty="0"/>
              <a:t> </a:t>
            </a:r>
            <a:r>
              <a:rPr dirty="0"/>
              <a:t>Mahindra</a:t>
            </a:r>
            <a:r>
              <a:rPr spc="-155" dirty="0"/>
              <a:t> </a:t>
            </a:r>
            <a:r>
              <a:rPr spc="45" dirty="0"/>
              <a:t>has</a:t>
            </a:r>
            <a:r>
              <a:rPr spc="-250" dirty="0"/>
              <a:t> </a:t>
            </a:r>
            <a:r>
              <a:rPr spc="-45" dirty="0"/>
              <a:t>emerged</a:t>
            </a:r>
            <a:r>
              <a:rPr spc="-85" dirty="0"/>
              <a:t> </a:t>
            </a:r>
            <a:r>
              <a:rPr spc="85" dirty="0"/>
              <a:t>as</a:t>
            </a:r>
            <a:r>
              <a:rPr spc="-250" dirty="0"/>
              <a:t> </a:t>
            </a:r>
            <a:r>
              <a:rPr spc="30" dirty="0"/>
              <a:t>a</a:t>
            </a:r>
            <a:r>
              <a:rPr spc="-229" dirty="0"/>
              <a:t> </a:t>
            </a:r>
            <a:r>
              <a:rPr spc="-15" dirty="0"/>
              <a:t>prominent</a:t>
            </a:r>
            <a:r>
              <a:rPr spc="-100" dirty="0"/>
              <a:t> </a:t>
            </a:r>
            <a:r>
              <a:rPr spc="-40" dirty="0"/>
              <a:t>player,</a:t>
            </a:r>
            <a:r>
              <a:rPr spc="-220" dirty="0"/>
              <a:t> </a:t>
            </a:r>
            <a:r>
              <a:rPr dirty="0"/>
              <a:t>captivating</a:t>
            </a:r>
            <a:r>
              <a:rPr spc="-320" dirty="0"/>
              <a:t> </a:t>
            </a:r>
            <a:r>
              <a:rPr spc="10" dirty="0"/>
              <a:t>investors’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6554" y="1603755"/>
            <a:ext cx="11411585" cy="493204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812165">
              <a:lnSpc>
                <a:spcPct val="91800"/>
              </a:lnSpc>
              <a:spcBef>
                <a:spcPts val="400"/>
              </a:spcBef>
            </a:pPr>
            <a:r>
              <a:rPr sz="2750" spc="-5" dirty="0">
                <a:latin typeface="Tahoma"/>
                <a:cs typeface="Tahoma"/>
              </a:rPr>
              <a:t>attention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with</a:t>
            </a:r>
            <a:r>
              <a:rPr sz="2750" spc="-280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its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innovative</a:t>
            </a:r>
            <a:r>
              <a:rPr sz="2750" spc="-365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solutions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40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robust</a:t>
            </a:r>
            <a:r>
              <a:rPr sz="2750" spc="-175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performance.</a:t>
            </a:r>
            <a:r>
              <a:rPr sz="2750" spc="5" dirty="0">
                <a:latin typeface="Tahoma"/>
                <a:cs typeface="Tahoma"/>
              </a:rPr>
              <a:t> </a:t>
            </a:r>
            <a:r>
              <a:rPr sz="2750" spc="-140" dirty="0">
                <a:latin typeface="Tahoma"/>
                <a:cs typeface="Tahoma"/>
              </a:rPr>
              <a:t>In</a:t>
            </a:r>
            <a:r>
              <a:rPr sz="2750" spc="-360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this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article, </a:t>
            </a:r>
            <a:r>
              <a:rPr sz="2750" spc="-5" dirty="0">
                <a:latin typeface="Tahoma"/>
                <a:cs typeface="Tahoma"/>
              </a:rPr>
              <a:t>we </a:t>
            </a:r>
            <a:r>
              <a:rPr sz="2750" spc="10" dirty="0">
                <a:latin typeface="Tahoma"/>
                <a:cs typeface="Tahoma"/>
              </a:rPr>
              <a:t>delve </a:t>
            </a:r>
            <a:r>
              <a:rPr sz="2750" spc="5" dirty="0">
                <a:latin typeface="Tahoma"/>
                <a:cs typeface="Tahoma"/>
              </a:rPr>
              <a:t>into </a:t>
            </a:r>
            <a:r>
              <a:rPr sz="2750" spc="-15" dirty="0">
                <a:latin typeface="Tahoma"/>
                <a:cs typeface="Tahoma"/>
              </a:rPr>
              <a:t>the </a:t>
            </a:r>
            <a:r>
              <a:rPr sz="2750" spc="40" dirty="0">
                <a:latin typeface="Tahoma"/>
                <a:cs typeface="Tahoma"/>
              </a:rPr>
              <a:t>intricacies </a:t>
            </a:r>
            <a:r>
              <a:rPr sz="2750" spc="-15" dirty="0">
                <a:latin typeface="Tahoma"/>
                <a:cs typeface="Tahoma"/>
              </a:rPr>
              <a:t>of </a:t>
            </a:r>
            <a:r>
              <a:rPr sz="2750" spc="-90" dirty="0">
                <a:latin typeface="Tahoma"/>
                <a:cs typeface="Tahoma"/>
              </a:rPr>
              <a:t>Tech </a:t>
            </a:r>
            <a:r>
              <a:rPr sz="2750" dirty="0">
                <a:latin typeface="Tahoma"/>
                <a:cs typeface="Tahoma"/>
              </a:rPr>
              <a:t>Mahindra’s </a:t>
            </a:r>
            <a:r>
              <a:rPr sz="2750" spc="-5" dirty="0">
                <a:latin typeface="Tahoma"/>
                <a:cs typeface="Tahoma"/>
              </a:rPr>
              <a:t>share </a:t>
            </a:r>
            <a:r>
              <a:rPr sz="2750" dirty="0">
                <a:latin typeface="Tahoma"/>
                <a:cs typeface="Tahoma"/>
              </a:rPr>
              <a:t>price, </a:t>
            </a:r>
            <a:r>
              <a:rPr sz="2750" spc="5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analyzing</a:t>
            </a:r>
            <a:r>
              <a:rPr sz="2750" spc="-254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its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past</a:t>
            </a:r>
            <a:r>
              <a:rPr sz="2750" spc="-315" dirty="0">
                <a:latin typeface="Tahoma"/>
                <a:cs typeface="Tahoma"/>
              </a:rPr>
              <a:t> </a:t>
            </a:r>
            <a:r>
              <a:rPr sz="2750" spc="-30" dirty="0">
                <a:latin typeface="Tahoma"/>
                <a:cs typeface="Tahoma"/>
              </a:rPr>
              <a:t>trends,</a:t>
            </a:r>
            <a:r>
              <a:rPr sz="2750" spc="-70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current</a:t>
            </a:r>
            <a:r>
              <a:rPr sz="2750" spc="-2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factors</a:t>
            </a:r>
            <a:r>
              <a:rPr sz="2750" spc="-17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influencing</a:t>
            </a:r>
            <a:r>
              <a:rPr sz="2750" spc="-95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its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valuation,</a:t>
            </a:r>
            <a:r>
              <a:rPr sz="2750" spc="-29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100" dirty="0">
                <a:latin typeface="Tahoma"/>
                <a:cs typeface="Tahoma"/>
              </a:rPr>
              <a:t>v</a:t>
            </a:r>
            <a:r>
              <a:rPr sz="2750" spc="45" dirty="0">
                <a:latin typeface="Tahoma"/>
                <a:cs typeface="Tahoma"/>
              </a:rPr>
              <a:t>i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45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-175" dirty="0">
                <a:latin typeface="Tahoma"/>
                <a:cs typeface="Tahoma"/>
              </a:rPr>
              <a:t>g</a:t>
            </a:r>
            <a:r>
              <a:rPr sz="2750" spc="-18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5" dirty="0">
                <a:latin typeface="Tahoma"/>
                <a:cs typeface="Tahoma"/>
              </a:rPr>
              <a:t>n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35" dirty="0">
                <a:latin typeface="Tahoma"/>
                <a:cs typeface="Tahoma"/>
              </a:rPr>
              <a:t>ut</a:t>
            </a:r>
            <a:r>
              <a:rPr sz="2750" spc="55" dirty="0">
                <a:latin typeface="Tahoma"/>
                <a:cs typeface="Tahoma"/>
              </a:rPr>
              <a:t>l</a:t>
            </a:r>
            <a:r>
              <a:rPr sz="2750" spc="5" dirty="0">
                <a:latin typeface="Tahoma"/>
                <a:cs typeface="Tahoma"/>
              </a:rPr>
              <a:t>oo</a:t>
            </a:r>
            <a:r>
              <a:rPr sz="2750" spc="-20" dirty="0">
                <a:latin typeface="Tahoma"/>
                <a:cs typeface="Tahoma"/>
              </a:rPr>
              <a:t>k</a:t>
            </a:r>
            <a:r>
              <a:rPr sz="2750" spc="-190" dirty="0">
                <a:latin typeface="Tahoma"/>
                <a:cs typeface="Tahoma"/>
              </a:rPr>
              <a:t> </a:t>
            </a:r>
            <a:r>
              <a:rPr sz="2750" spc="-50" dirty="0">
                <a:latin typeface="Tahoma"/>
                <a:cs typeface="Tahoma"/>
              </a:rPr>
              <a:t>f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65" dirty="0">
                <a:latin typeface="Tahoma"/>
                <a:cs typeface="Tahoma"/>
              </a:rPr>
              <a:t>r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t</a:t>
            </a:r>
            <a:r>
              <a:rPr sz="2750" spc="-45" dirty="0">
                <a:latin typeface="Tahoma"/>
                <a:cs typeface="Tahoma"/>
              </a:rPr>
              <a:t>h</a:t>
            </a:r>
            <a:r>
              <a:rPr sz="2750" spc="15" dirty="0">
                <a:latin typeface="Tahoma"/>
                <a:cs typeface="Tahoma"/>
              </a:rPr>
              <a:t>e</a:t>
            </a:r>
            <a:r>
              <a:rPr sz="2750" spc="-225" dirty="0">
                <a:latin typeface="Tahoma"/>
                <a:cs typeface="Tahoma"/>
              </a:rPr>
              <a:t> </a:t>
            </a:r>
            <a:r>
              <a:rPr sz="2750" spc="-50" dirty="0">
                <a:latin typeface="Tahoma"/>
                <a:cs typeface="Tahoma"/>
              </a:rPr>
              <a:t>f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-1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u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-100" dirty="0">
                <a:latin typeface="Tahoma"/>
                <a:cs typeface="Tahoma"/>
              </a:rPr>
              <a:t>e</a:t>
            </a:r>
            <a:r>
              <a:rPr sz="2750" spc="-40" dirty="0"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  <a:p>
            <a:pPr marL="470534" marR="194945" indent="-457834">
              <a:lnSpc>
                <a:spcPct val="91800"/>
              </a:lnSpc>
              <a:spcBef>
                <a:spcPts val="95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750" b="1" spc="5" dirty="0">
                <a:solidFill>
                  <a:srgbClr val="0A769F"/>
                </a:solidFill>
                <a:latin typeface="Trebuchet MS"/>
                <a:cs typeface="Trebuchet MS"/>
              </a:rPr>
              <a:t>Industry </a:t>
            </a:r>
            <a:r>
              <a:rPr sz="2750" b="1" spc="-70" dirty="0">
                <a:solidFill>
                  <a:srgbClr val="0A769F"/>
                </a:solidFill>
                <a:latin typeface="Trebuchet MS"/>
                <a:cs typeface="Trebuchet MS"/>
              </a:rPr>
              <a:t>Trends: </a:t>
            </a:r>
            <a:r>
              <a:rPr sz="2750" spc="-95" dirty="0">
                <a:latin typeface="Tahoma"/>
                <a:cs typeface="Tahoma"/>
              </a:rPr>
              <a:t>The </a:t>
            </a:r>
            <a:r>
              <a:rPr sz="2750" spc="-280" dirty="0">
                <a:latin typeface="Tahoma"/>
                <a:cs typeface="Tahoma"/>
              </a:rPr>
              <a:t>IT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-15" dirty="0">
                <a:latin typeface="Tahoma"/>
                <a:cs typeface="Tahoma"/>
              </a:rPr>
              <a:t>technology </a:t>
            </a:r>
            <a:r>
              <a:rPr sz="2750" spc="30" dirty="0">
                <a:latin typeface="Tahoma"/>
                <a:cs typeface="Tahoma"/>
              </a:rPr>
              <a:t>sector’s </a:t>
            </a:r>
            <a:r>
              <a:rPr sz="2750" spc="5" dirty="0">
                <a:latin typeface="Tahoma"/>
                <a:cs typeface="Tahoma"/>
              </a:rPr>
              <a:t>performance directly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80" dirty="0">
                <a:latin typeface="Tahoma"/>
                <a:cs typeface="Tahoma"/>
              </a:rPr>
              <a:t>m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35" dirty="0">
                <a:latin typeface="Tahoma"/>
                <a:cs typeface="Tahoma"/>
              </a:rPr>
              <a:t>t</a:t>
            </a:r>
            <a:r>
              <a:rPr sz="2750" spc="55" dirty="0">
                <a:latin typeface="Tahoma"/>
                <a:cs typeface="Tahoma"/>
              </a:rPr>
              <a:t>s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-484" dirty="0">
                <a:latin typeface="Tahoma"/>
                <a:cs typeface="Tahoma"/>
              </a:rPr>
              <a:t>T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-5" dirty="0">
                <a:latin typeface="Tahoma"/>
                <a:cs typeface="Tahoma"/>
              </a:rPr>
              <a:t>h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55" dirty="0">
                <a:latin typeface="Tahoma"/>
                <a:cs typeface="Tahoma"/>
              </a:rPr>
              <a:t>M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h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-25" dirty="0">
                <a:latin typeface="Tahoma"/>
                <a:cs typeface="Tahoma"/>
              </a:rPr>
              <a:t>a</a:t>
            </a:r>
            <a:r>
              <a:rPr sz="2750" spc="-60" dirty="0">
                <a:latin typeface="Tahoma"/>
                <a:cs typeface="Tahoma"/>
              </a:rPr>
              <a:t>’</a:t>
            </a:r>
            <a:r>
              <a:rPr sz="2750" spc="120" dirty="0">
                <a:latin typeface="Tahoma"/>
                <a:cs typeface="Tahoma"/>
              </a:rPr>
              <a:t>s</a:t>
            </a:r>
            <a:r>
              <a:rPr sz="2750" spc="-114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s</a:t>
            </a:r>
            <a:r>
              <a:rPr sz="2750" spc="30" dirty="0">
                <a:latin typeface="Tahoma"/>
                <a:cs typeface="Tahoma"/>
              </a:rPr>
              <a:t>h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15" dirty="0">
                <a:latin typeface="Tahoma"/>
                <a:cs typeface="Tahoma"/>
              </a:rPr>
              <a:t>e</a:t>
            </a:r>
            <a:r>
              <a:rPr sz="2750" spc="-155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-100" dirty="0">
                <a:latin typeface="Tahoma"/>
                <a:cs typeface="Tahoma"/>
              </a:rPr>
              <a:t>e</a:t>
            </a:r>
            <a:r>
              <a:rPr sz="2750" spc="-40" dirty="0">
                <a:latin typeface="Tahoma"/>
                <a:cs typeface="Tahoma"/>
              </a:rPr>
              <a:t>.</a:t>
            </a:r>
            <a:r>
              <a:rPr sz="2750" spc="-160" dirty="0">
                <a:latin typeface="Tahoma"/>
                <a:cs typeface="Tahoma"/>
              </a:rPr>
              <a:t> </a:t>
            </a:r>
            <a:r>
              <a:rPr sz="2750" spc="290" dirty="0">
                <a:latin typeface="Tahoma"/>
                <a:cs typeface="Tahoma"/>
              </a:rPr>
              <a:t>C</a:t>
            </a:r>
            <a:r>
              <a:rPr sz="2750" spc="-40" dirty="0">
                <a:latin typeface="Tahoma"/>
                <a:cs typeface="Tahoma"/>
              </a:rPr>
              <a:t>h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-90" dirty="0">
                <a:latin typeface="Tahoma"/>
                <a:cs typeface="Tahoma"/>
              </a:rPr>
              <a:t>g</a:t>
            </a:r>
            <a:r>
              <a:rPr sz="2750" spc="-114" dirty="0">
                <a:latin typeface="Tahoma"/>
                <a:cs typeface="Tahoma"/>
              </a:rPr>
              <a:t>e</a:t>
            </a:r>
            <a:r>
              <a:rPr sz="2750" spc="120" dirty="0">
                <a:latin typeface="Tahoma"/>
                <a:cs typeface="Tahoma"/>
              </a:rPr>
              <a:t>s</a:t>
            </a:r>
            <a:r>
              <a:rPr sz="2750" spc="-190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-5" dirty="0">
                <a:latin typeface="Tahoma"/>
                <a:cs typeface="Tahoma"/>
              </a:rPr>
              <a:t>n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t</a:t>
            </a:r>
            <a:r>
              <a:rPr sz="2750" spc="-45" dirty="0">
                <a:latin typeface="Tahoma"/>
                <a:cs typeface="Tahoma"/>
              </a:rPr>
              <a:t>e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-40" dirty="0">
                <a:latin typeface="Tahoma"/>
                <a:cs typeface="Tahoma"/>
              </a:rPr>
              <a:t>hn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110" dirty="0">
                <a:latin typeface="Tahoma"/>
                <a:cs typeface="Tahoma"/>
              </a:rPr>
              <a:t>l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-160" dirty="0">
                <a:latin typeface="Tahoma"/>
                <a:cs typeface="Tahoma"/>
              </a:rPr>
              <a:t>g</a:t>
            </a:r>
            <a:r>
              <a:rPr sz="2750" spc="-140" dirty="0">
                <a:latin typeface="Tahoma"/>
                <a:cs typeface="Tahoma"/>
              </a:rPr>
              <a:t>y</a:t>
            </a:r>
            <a:r>
              <a:rPr sz="2750" spc="-20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ad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-40" dirty="0">
                <a:latin typeface="Tahoma"/>
                <a:cs typeface="Tahoma"/>
              </a:rPr>
              <a:t>n,  </a:t>
            </a:r>
            <a:r>
              <a:rPr sz="2750" spc="10" dirty="0">
                <a:latin typeface="Tahoma"/>
                <a:cs typeface="Tahoma"/>
              </a:rPr>
              <a:t>digital </a:t>
            </a:r>
            <a:r>
              <a:rPr sz="2750" spc="-5" dirty="0">
                <a:latin typeface="Tahoma"/>
                <a:cs typeface="Tahoma"/>
              </a:rPr>
              <a:t>transformation </a:t>
            </a:r>
            <a:r>
              <a:rPr sz="2750" spc="-30" dirty="0">
                <a:latin typeface="Tahoma"/>
                <a:cs typeface="Tahoma"/>
              </a:rPr>
              <a:t>trends,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5" dirty="0">
                <a:latin typeface="Tahoma"/>
                <a:cs typeface="Tahoma"/>
              </a:rPr>
              <a:t>industry </a:t>
            </a:r>
            <a:r>
              <a:rPr sz="2750" spc="25" dirty="0">
                <a:latin typeface="Tahoma"/>
                <a:cs typeface="Tahoma"/>
              </a:rPr>
              <a:t>disruptions </a:t>
            </a:r>
            <a:r>
              <a:rPr sz="2750" spc="65" dirty="0">
                <a:latin typeface="Tahoma"/>
                <a:cs typeface="Tahoma"/>
              </a:rPr>
              <a:t>can </a:t>
            </a:r>
            <a:r>
              <a:rPr sz="2750" spc="20" dirty="0">
                <a:latin typeface="Tahoma"/>
                <a:cs typeface="Tahoma"/>
              </a:rPr>
              <a:t>influence </a:t>
            </a:r>
            <a:r>
              <a:rPr sz="2750" spc="25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-100" dirty="0">
                <a:latin typeface="Tahoma"/>
                <a:cs typeface="Tahoma"/>
              </a:rPr>
              <a:t>v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40" dirty="0">
                <a:latin typeface="Tahoma"/>
                <a:cs typeface="Tahoma"/>
              </a:rPr>
              <a:t>st</a:t>
            </a:r>
            <a:r>
              <a:rPr sz="2750" spc="20" dirty="0">
                <a:latin typeface="Tahoma"/>
                <a:cs typeface="Tahoma"/>
              </a:rPr>
              <a:t>o</a:t>
            </a:r>
            <a:r>
              <a:rPr sz="2750" spc="-65" dirty="0">
                <a:latin typeface="Tahoma"/>
                <a:cs typeface="Tahoma"/>
              </a:rPr>
              <a:t>r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60" dirty="0">
                <a:latin typeface="Tahoma"/>
                <a:cs typeface="Tahoma"/>
              </a:rPr>
              <a:t>s</a:t>
            </a:r>
            <a:r>
              <a:rPr sz="2750" spc="30" dirty="0">
                <a:latin typeface="Tahoma"/>
                <a:cs typeface="Tahoma"/>
              </a:rPr>
              <a:t>e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spc="80" dirty="0">
                <a:latin typeface="Tahoma"/>
                <a:cs typeface="Tahoma"/>
              </a:rPr>
              <a:t>m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-35" dirty="0">
                <a:latin typeface="Tahoma"/>
                <a:cs typeface="Tahoma"/>
              </a:rPr>
              <a:t>t.</a:t>
            </a:r>
            <a:endParaRPr sz="2750">
              <a:latin typeface="Tahoma"/>
              <a:cs typeface="Tahoma"/>
            </a:endParaRPr>
          </a:p>
          <a:p>
            <a:pPr marL="470534" marR="5080" indent="-457834">
              <a:lnSpc>
                <a:spcPct val="91800"/>
              </a:lnSpc>
              <a:spcBef>
                <a:spcPts val="102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750" b="1" spc="-25" dirty="0">
                <a:solidFill>
                  <a:srgbClr val="0A769F"/>
                </a:solidFill>
                <a:latin typeface="Trebuchet MS"/>
                <a:cs typeface="Trebuchet MS"/>
              </a:rPr>
              <a:t>Financial</a:t>
            </a:r>
            <a:r>
              <a:rPr sz="2750" b="1" dirty="0">
                <a:solidFill>
                  <a:srgbClr val="0A769F"/>
                </a:solidFill>
                <a:latin typeface="Trebuchet MS"/>
                <a:cs typeface="Trebuchet MS"/>
              </a:rPr>
              <a:t> </a:t>
            </a:r>
            <a:r>
              <a:rPr sz="2750" b="1" spc="-35" dirty="0">
                <a:solidFill>
                  <a:srgbClr val="0A769F"/>
                </a:solidFill>
                <a:latin typeface="Trebuchet MS"/>
                <a:cs typeface="Trebuchet MS"/>
              </a:rPr>
              <a:t>Performance</a:t>
            </a:r>
            <a:r>
              <a:rPr sz="2750" spc="-35" dirty="0">
                <a:latin typeface="Tahoma"/>
                <a:cs typeface="Tahoma"/>
              </a:rPr>
              <a:t>: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-90" dirty="0">
                <a:latin typeface="Tahoma"/>
                <a:cs typeface="Tahoma"/>
              </a:rPr>
              <a:t>Tech</a:t>
            </a:r>
            <a:r>
              <a:rPr sz="2750" spc="-14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Mahindra’s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quarterly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40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annual</a:t>
            </a:r>
            <a:r>
              <a:rPr sz="2750" spc="-225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financial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results, </a:t>
            </a:r>
            <a:r>
              <a:rPr sz="2750" spc="20" dirty="0">
                <a:latin typeface="Tahoma"/>
                <a:cs typeface="Tahoma"/>
              </a:rPr>
              <a:t>including </a:t>
            </a:r>
            <a:r>
              <a:rPr sz="2750" spc="-45" dirty="0">
                <a:latin typeface="Tahoma"/>
                <a:cs typeface="Tahoma"/>
              </a:rPr>
              <a:t>revenue </a:t>
            </a:r>
            <a:r>
              <a:rPr sz="2750" spc="-70" dirty="0">
                <a:latin typeface="Tahoma"/>
                <a:cs typeface="Tahoma"/>
              </a:rPr>
              <a:t>growth, </a:t>
            </a:r>
            <a:r>
              <a:rPr sz="2750" spc="-20" dirty="0">
                <a:latin typeface="Tahoma"/>
                <a:cs typeface="Tahoma"/>
              </a:rPr>
              <a:t>profitability,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-25" dirty="0">
                <a:latin typeface="Tahoma"/>
                <a:cs typeface="Tahoma"/>
              </a:rPr>
              <a:t>margins, </a:t>
            </a:r>
            <a:r>
              <a:rPr sz="2750" spc="25" dirty="0">
                <a:latin typeface="Tahoma"/>
                <a:cs typeface="Tahoma"/>
              </a:rPr>
              <a:t>play </a:t>
            </a:r>
            <a:r>
              <a:rPr sz="2750" spc="30" dirty="0">
                <a:latin typeface="Tahoma"/>
                <a:cs typeface="Tahoma"/>
              </a:rPr>
              <a:t>a </a:t>
            </a:r>
            <a:r>
              <a:rPr sz="2750" spc="35" dirty="0">
                <a:latin typeface="Tahoma"/>
                <a:cs typeface="Tahoma"/>
              </a:rPr>
              <a:t> </a:t>
            </a:r>
            <a:r>
              <a:rPr sz="2750" spc="60" dirty="0">
                <a:latin typeface="Tahoma"/>
                <a:cs typeface="Tahoma"/>
              </a:rPr>
              <a:t>crucial </a:t>
            </a:r>
            <a:r>
              <a:rPr sz="2750" spc="-10" dirty="0">
                <a:latin typeface="Tahoma"/>
                <a:cs typeface="Tahoma"/>
              </a:rPr>
              <a:t>role </a:t>
            </a:r>
            <a:r>
              <a:rPr sz="2750" spc="15" dirty="0">
                <a:latin typeface="Tahoma"/>
                <a:cs typeface="Tahoma"/>
              </a:rPr>
              <a:t>in </a:t>
            </a:r>
            <a:r>
              <a:rPr sz="2750" spc="-20" dirty="0">
                <a:latin typeface="Tahoma"/>
                <a:cs typeface="Tahoma"/>
              </a:rPr>
              <a:t>determining </a:t>
            </a:r>
            <a:r>
              <a:rPr sz="2750" spc="45" dirty="0">
                <a:latin typeface="Tahoma"/>
                <a:cs typeface="Tahoma"/>
              </a:rPr>
              <a:t>its </a:t>
            </a:r>
            <a:r>
              <a:rPr sz="2750" spc="-5" dirty="0">
                <a:latin typeface="Tahoma"/>
                <a:cs typeface="Tahoma"/>
              </a:rPr>
              <a:t>share </a:t>
            </a:r>
            <a:r>
              <a:rPr sz="2750" dirty="0">
                <a:latin typeface="Tahoma"/>
                <a:cs typeface="Tahoma"/>
              </a:rPr>
              <a:t>price. </a:t>
            </a:r>
            <a:r>
              <a:rPr sz="2750" spc="10" dirty="0">
                <a:latin typeface="Tahoma"/>
                <a:cs typeface="Tahoma"/>
              </a:rPr>
              <a:t>Positive </a:t>
            </a:r>
            <a:r>
              <a:rPr sz="2750" spc="30" dirty="0">
                <a:latin typeface="Tahoma"/>
                <a:cs typeface="Tahoma"/>
              </a:rPr>
              <a:t>financial indicators </a:t>
            </a:r>
            <a:r>
              <a:rPr sz="2750" spc="35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55" dirty="0">
                <a:latin typeface="Tahoma"/>
                <a:cs typeface="Tahoma"/>
              </a:rPr>
              <a:t>f</a:t>
            </a:r>
            <a:r>
              <a:rPr sz="2750" spc="-10" dirty="0">
                <a:latin typeface="Tahoma"/>
                <a:cs typeface="Tahoma"/>
              </a:rPr>
              <a:t>t</a:t>
            </a:r>
            <a:r>
              <a:rPr sz="2750" spc="-45" dirty="0">
                <a:latin typeface="Tahoma"/>
                <a:cs typeface="Tahoma"/>
              </a:rPr>
              <a:t>e</a:t>
            </a:r>
            <a:r>
              <a:rPr sz="2750" spc="-5" dirty="0">
                <a:latin typeface="Tahoma"/>
                <a:cs typeface="Tahoma"/>
              </a:rPr>
              <a:t>n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114" dirty="0">
                <a:latin typeface="Tahoma"/>
                <a:cs typeface="Tahoma"/>
              </a:rPr>
              <a:t>l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35" dirty="0">
                <a:latin typeface="Tahoma"/>
                <a:cs typeface="Tahoma"/>
              </a:rPr>
              <a:t>d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0" dirty="0">
                <a:latin typeface="Tahoma"/>
                <a:cs typeface="Tahoma"/>
              </a:rPr>
              <a:t>o</a:t>
            </a:r>
            <a:r>
              <a:rPr sz="2750" spc="-300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b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114" dirty="0">
                <a:latin typeface="Tahoma"/>
                <a:cs typeface="Tahoma"/>
              </a:rPr>
              <a:t>ll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60" dirty="0">
                <a:latin typeface="Tahoma"/>
                <a:cs typeface="Tahoma"/>
              </a:rPr>
              <a:t>sh</a:t>
            </a:r>
            <a:r>
              <a:rPr sz="2750" spc="-370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-100" dirty="0">
                <a:latin typeface="Tahoma"/>
                <a:cs typeface="Tahoma"/>
              </a:rPr>
              <a:t>v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40" dirty="0">
                <a:latin typeface="Tahoma"/>
                <a:cs typeface="Tahoma"/>
              </a:rPr>
              <a:t>st</a:t>
            </a:r>
            <a:r>
              <a:rPr sz="2750" spc="20" dirty="0">
                <a:latin typeface="Tahoma"/>
                <a:cs typeface="Tahoma"/>
              </a:rPr>
              <a:t>o</a:t>
            </a:r>
            <a:r>
              <a:rPr sz="2750" spc="-65" dirty="0">
                <a:latin typeface="Tahoma"/>
                <a:cs typeface="Tahoma"/>
              </a:rPr>
              <a:t>r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60" dirty="0">
                <a:latin typeface="Tahoma"/>
                <a:cs typeface="Tahoma"/>
              </a:rPr>
              <a:t>s</a:t>
            </a:r>
            <a:r>
              <a:rPr sz="2750" spc="30" dirty="0">
                <a:latin typeface="Tahoma"/>
                <a:cs typeface="Tahoma"/>
              </a:rPr>
              <a:t>e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spc="80" dirty="0">
                <a:latin typeface="Tahoma"/>
                <a:cs typeface="Tahoma"/>
              </a:rPr>
              <a:t>m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-35" dirty="0">
                <a:latin typeface="Tahoma"/>
                <a:cs typeface="Tahoma"/>
              </a:rPr>
              <a:t>t.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3559" y="431165"/>
            <a:ext cx="11015980" cy="609600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239395">
              <a:lnSpc>
                <a:spcPct val="92500"/>
              </a:lnSpc>
              <a:spcBef>
                <a:spcPts val="375"/>
              </a:spcBef>
              <a:buClr>
                <a:srgbClr val="205F9A"/>
              </a:buClr>
              <a:buSzPct val="96363"/>
              <a:buFont typeface="Trebuchet MS"/>
              <a:buAutoNum type="arabicPeriod" startAt="3"/>
              <a:tabLst>
                <a:tab pos="309880" algn="l"/>
                <a:tab pos="3338829" algn="l"/>
              </a:tabLst>
            </a:pPr>
            <a:r>
              <a:rPr sz="2750" b="1" spc="-15" dirty="0">
                <a:solidFill>
                  <a:srgbClr val="205F9A"/>
                </a:solidFill>
                <a:latin typeface="Trebuchet MS"/>
                <a:cs typeface="Trebuchet MS"/>
              </a:rPr>
              <a:t>Market</a:t>
            </a:r>
            <a:r>
              <a:rPr sz="2750" b="1" spc="-165" dirty="0">
                <a:solidFill>
                  <a:srgbClr val="205F9A"/>
                </a:solidFill>
                <a:latin typeface="Trebuchet MS"/>
                <a:cs typeface="Trebuchet MS"/>
              </a:rPr>
              <a:t> </a:t>
            </a:r>
            <a:r>
              <a:rPr sz="2750" b="1" spc="-10" dirty="0">
                <a:solidFill>
                  <a:srgbClr val="205F9A"/>
                </a:solidFill>
                <a:latin typeface="Trebuchet MS"/>
                <a:cs typeface="Trebuchet MS"/>
              </a:rPr>
              <a:t>sentiment	</a:t>
            </a:r>
            <a:r>
              <a:rPr sz="2750" spc="-180" dirty="0">
                <a:latin typeface="Tahoma"/>
                <a:cs typeface="Tahoma"/>
              </a:rPr>
              <a:t>: </a:t>
            </a:r>
            <a:r>
              <a:rPr sz="2750" spc="-25" dirty="0">
                <a:latin typeface="Tahoma"/>
                <a:cs typeface="Tahoma"/>
              </a:rPr>
              <a:t>External </a:t>
            </a:r>
            <a:r>
              <a:rPr sz="2750" spc="10" dirty="0">
                <a:latin typeface="Tahoma"/>
                <a:cs typeface="Tahoma"/>
              </a:rPr>
              <a:t>factors </a:t>
            </a:r>
            <a:r>
              <a:rPr sz="2750" spc="75" dirty="0">
                <a:latin typeface="Tahoma"/>
                <a:cs typeface="Tahoma"/>
              </a:rPr>
              <a:t>such </a:t>
            </a:r>
            <a:r>
              <a:rPr sz="2750" spc="85" dirty="0">
                <a:latin typeface="Tahoma"/>
                <a:cs typeface="Tahoma"/>
              </a:rPr>
              <a:t>as </a:t>
            </a:r>
            <a:r>
              <a:rPr sz="2750" spc="20" dirty="0">
                <a:latin typeface="Tahoma"/>
                <a:cs typeface="Tahoma"/>
              </a:rPr>
              <a:t>global </a:t>
            </a:r>
            <a:r>
              <a:rPr sz="2750" spc="50" dirty="0">
                <a:latin typeface="Tahoma"/>
                <a:cs typeface="Tahoma"/>
              </a:rPr>
              <a:t>economic </a:t>
            </a:r>
            <a:r>
              <a:rPr sz="2750" spc="5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conditions,</a:t>
            </a:r>
            <a:r>
              <a:rPr sz="2750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geopolitical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-30" dirty="0">
                <a:latin typeface="Tahoma"/>
                <a:cs typeface="Tahoma"/>
              </a:rPr>
              <a:t>events,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market</a:t>
            </a:r>
            <a:r>
              <a:rPr sz="2750" spc="-254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sentiment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65" dirty="0">
                <a:latin typeface="Tahoma"/>
                <a:cs typeface="Tahoma"/>
              </a:rPr>
              <a:t>can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spc="60" dirty="0">
                <a:latin typeface="Tahoma"/>
                <a:cs typeface="Tahoma"/>
              </a:rPr>
              <a:t>impact</a:t>
            </a:r>
            <a:r>
              <a:rPr sz="2750" spc="-330" dirty="0">
                <a:latin typeface="Tahoma"/>
                <a:cs typeface="Tahoma"/>
              </a:rPr>
              <a:t> </a:t>
            </a:r>
            <a:r>
              <a:rPr sz="2750" spc="-90" dirty="0">
                <a:latin typeface="Tahoma"/>
                <a:cs typeface="Tahoma"/>
              </a:rPr>
              <a:t>Tech </a:t>
            </a:r>
            <a:r>
              <a:rPr sz="2750" spc="-84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Mahindra’s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share</a:t>
            </a:r>
            <a:r>
              <a:rPr sz="2750" spc="-15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price.</a:t>
            </a:r>
            <a:r>
              <a:rPr sz="2750" spc="-150" dirty="0">
                <a:latin typeface="Tahoma"/>
                <a:cs typeface="Tahoma"/>
              </a:rPr>
              <a:t> </a:t>
            </a:r>
            <a:r>
              <a:rPr sz="2750" spc="-50" dirty="0">
                <a:latin typeface="Tahoma"/>
                <a:cs typeface="Tahoma"/>
              </a:rPr>
              <a:t>Investor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perception</a:t>
            </a:r>
            <a:r>
              <a:rPr sz="2750" spc="-6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market</a:t>
            </a:r>
            <a:r>
              <a:rPr sz="2750" spc="-180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sentiment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65" dirty="0">
                <a:latin typeface="Tahoma"/>
                <a:cs typeface="Tahoma"/>
              </a:rPr>
              <a:t>can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drive</a:t>
            </a:r>
            <a:r>
              <a:rPr sz="2750" spc="-305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short-term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fluctuations.</a:t>
            </a:r>
            <a:endParaRPr sz="2750">
              <a:latin typeface="Tahoma"/>
              <a:cs typeface="Tahoma"/>
            </a:endParaRPr>
          </a:p>
          <a:p>
            <a:pPr marL="12700" marR="5080">
              <a:lnSpc>
                <a:spcPct val="91800"/>
              </a:lnSpc>
              <a:spcBef>
                <a:spcPts val="1025"/>
              </a:spcBef>
              <a:buSzPct val="96363"/>
              <a:buAutoNum type="arabicPeriod" startAt="3"/>
              <a:tabLst>
                <a:tab pos="309880" algn="l"/>
              </a:tabLst>
            </a:pPr>
            <a:r>
              <a:rPr sz="2750" b="1" spc="265" dirty="0">
                <a:solidFill>
                  <a:srgbClr val="205F9A"/>
                </a:solidFill>
                <a:latin typeface="Trebuchet MS"/>
                <a:cs typeface="Trebuchet MS"/>
              </a:rPr>
              <a:t>C</a:t>
            </a:r>
            <a:r>
              <a:rPr sz="2750" b="1" spc="15" dirty="0">
                <a:solidFill>
                  <a:srgbClr val="205F9A"/>
                </a:solidFill>
                <a:latin typeface="Trebuchet MS"/>
                <a:cs typeface="Trebuchet MS"/>
              </a:rPr>
              <a:t>o</a:t>
            </a:r>
            <a:r>
              <a:rPr sz="2750" b="1" spc="75" dirty="0">
                <a:solidFill>
                  <a:srgbClr val="205F9A"/>
                </a:solidFill>
                <a:latin typeface="Trebuchet MS"/>
                <a:cs typeface="Trebuchet MS"/>
              </a:rPr>
              <a:t>mp</a:t>
            </a:r>
            <a:r>
              <a:rPr sz="2750" b="1" spc="-10" dirty="0">
                <a:solidFill>
                  <a:srgbClr val="205F9A"/>
                </a:solidFill>
                <a:latin typeface="Trebuchet MS"/>
                <a:cs typeface="Trebuchet MS"/>
              </a:rPr>
              <a:t>e</a:t>
            </a:r>
            <a:r>
              <a:rPr sz="2750" b="1" spc="-120" dirty="0">
                <a:solidFill>
                  <a:srgbClr val="205F9A"/>
                </a:solidFill>
                <a:latin typeface="Trebuchet MS"/>
                <a:cs typeface="Trebuchet MS"/>
              </a:rPr>
              <a:t>t</a:t>
            </a:r>
            <a:r>
              <a:rPr sz="2750" b="1" spc="-80" dirty="0">
                <a:solidFill>
                  <a:srgbClr val="205F9A"/>
                </a:solidFill>
                <a:latin typeface="Trebuchet MS"/>
                <a:cs typeface="Trebuchet MS"/>
              </a:rPr>
              <a:t>iti</a:t>
            </a:r>
            <a:r>
              <a:rPr sz="2750" b="1" spc="-145" dirty="0">
                <a:solidFill>
                  <a:srgbClr val="205F9A"/>
                </a:solidFill>
                <a:latin typeface="Trebuchet MS"/>
                <a:cs typeface="Trebuchet MS"/>
              </a:rPr>
              <a:t>v</a:t>
            </a:r>
            <a:r>
              <a:rPr sz="2750" b="1" spc="-35" dirty="0">
                <a:solidFill>
                  <a:srgbClr val="205F9A"/>
                </a:solidFill>
                <a:latin typeface="Trebuchet MS"/>
                <a:cs typeface="Trebuchet MS"/>
              </a:rPr>
              <a:t>e</a:t>
            </a:r>
            <a:r>
              <a:rPr sz="2750" b="1" spc="-130" dirty="0">
                <a:solidFill>
                  <a:srgbClr val="205F9A"/>
                </a:solidFill>
                <a:latin typeface="Trebuchet MS"/>
                <a:cs typeface="Trebuchet MS"/>
              </a:rPr>
              <a:t> </a:t>
            </a:r>
            <a:r>
              <a:rPr sz="2750" b="1" spc="-25" dirty="0">
                <a:solidFill>
                  <a:srgbClr val="205F9A"/>
                </a:solidFill>
                <a:latin typeface="Trebuchet MS"/>
                <a:cs typeface="Trebuchet MS"/>
              </a:rPr>
              <a:t>L</a:t>
            </a:r>
            <a:r>
              <a:rPr sz="2750" b="1" spc="30" dirty="0">
                <a:solidFill>
                  <a:srgbClr val="205F9A"/>
                </a:solidFill>
                <a:latin typeface="Trebuchet MS"/>
                <a:cs typeface="Trebuchet MS"/>
              </a:rPr>
              <a:t>a</a:t>
            </a:r>
            <a:r>
              <a:rPr sz="2750" b="1" spc="-50" dirty="0">
                <a:solidFill>
                  <a:srgbClr val="205F9A"/>
                </a:solidFill>
                <a:latin typeface="Trebuchet MS"/>
                <a:cs typeface="Trebuchet MS"/>
              </a:rPr>
              <a:t>n</a:t>
            </a:r>
            <a:r>
              <a:rPr sz="2750" b="1" spc="45" dirty="0">
                <a:solidFill>
                  <a:srgbClr val="205F9A"/>
                </a:solidFill>
                <a:latin typeface="Trebuchet MS"/>
                <a:cs typeface="Trebuchet MS"/>
              </a:rPr>
              <a:t>d</a:t>
            </a:r>
            <a:r>
              <a:rPr sz="2750" b="1" spc="235" dirty="0">
                <a:solidFill>
                  <a:srgbClr val="205F9A"/>
                </a:solidFill>
                <a:latin typeface="Trebuchet MS"/>
                <a:cs typeface="Trebuchet MS"/>
              </a:rPr>
              <a:t>s</a:t>
            </a:r>
            <a:r>
              <a:rPr sz="2750" b="1" spc="90" dirty="0">
                <a:solidFill>
                  <a:srgbClr val="205F9A"/>
                </a:solidFill>
                <a:latin typeface="Trebuchet MS"/>
                <a:cs typeface="Trebuchet MS"/>
              </a:rPr>
              <a:t>c</a:t>
            </a:r>
            <a:r>
              <a:rPr sz="2750" b="1" spc="30" dirty="0">
                <a:solidFill>
                  <a:srgbClr val="205F9A"/>
                </a:solidFill>
                <a:latin typeface="Trebuchet MS"/>
                <a:cs typeface="Trebuchet MS"/>
              </a:rPr>
              <a:t>a</a:t>
            </a:r>
            <a:r>
              <a:rPr sz="2750" b="1" spc="40" dirty="0">
                <a:solidFill>
                  <a:srgbClr val="205F9A"/>
                </a:solidFill>
                <a:latin typeface="Trebuchet MS"/>
                <a:cs typeface="Trebuchet MS"/>
              </a:rPr>
              <a:t>p</a:t>
            </a:r>
            <a:r>
              <a:rPr sz="2750" b="1" spc="15" dirty="0">
                <a:solidFill>
                  <a:srgbClr val="205F9A"/>
                </a:solidFill>
                <a:latin typeface="Trebuchet MS"/>
                <a:cs typeface="Trebuchet MS"/>
              </a:rPr>
              <a:t>e</a:t>
            </a:r>
            <a:r>
              <a:rPr sz="2750" b="1" spc="-180" dirty="0">
                <a:latin typeface="Trebuchet MS"/>
                <a:cs typeface="Trebuchet MS"/>
              </a:rPr>
              <a:t>:</a:t>
            </a:r>
            <a:r>
              <a:rPr sz="2750" b="1" spc="-165" dirty="0">
                <a:latin typeface="Trebuchet MS"/>
                <a:cs typeface="Trebuchet MS"/>
              </a:rPr>
              <a:t> </a:t>
            </a:r>
            <a:r>
              <a:rPr sz="2750" spc="-484" dirty="0">
                <a:latin typeface="Tahoma"/>
                <a:cs typeface="Tahoma"/>
              </a:rPr>
              <a:t>T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-5" dirty="0">
                <a:latin typeface="Tahoma"/>
                <a:cs typeface="Tahoma"/>
              </a:rPr>
              <a:t>h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55" dirty="0">
                <a:latin typeface="Tahoma"/>
                <a:cs typeface="Tahoma"/>
              </a:rPr>
              <a:t>M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h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-25" dirty="0">
                <a:latin typeface="Tahoma"/>
                <a:cs typeface="Tahoma"/>
              </a:rPr>
              <a:t>a</a:t>
            </a:r>
            <a:r>
              <a:rPr sz="2750" spc="-60" dirty="0">
                <a:latin typeface="Tahoma"/>
                <a:cs typeface="Tahoma"/>
              </a:rPr>
              <a:t>’</a:t>
            </a:r>
            <a:r>
              <a:rPr sz="2750" spc="120" dirty="0">
                <a:latin typeface="Tahoma"/>
                <a:cs typeface="Tahoma"/>
              </a:rPr>
              <a:t>s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85" dirty="0">
                <a:latin typeface="Tahoma"/>
                <a:cs typeface="Tahoma"/>
              </a:rPr>
              <a:t>m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spc="-100" dirty="0">
                <a:latin typeface="Tahoma"/>
                <a:cs typeface="Tahoma"/>
              </a:rPr>
              <a:t>v</a:t>
            </a:r>
            <a:r>
              <a:rPr sz="2750" spc="15" dirty="0">
                <a:latin typeface="Tahoma"/>
                <a:cs typeface="Tahoma"/>
              </a:rPr>
              <a:t>e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105" dirty="0">
                <a:latin typeface="Tahoma"/>
                <a:cs typeface="Tahoma"/>
              </a:rPr>
              <a:t>s</a:t>
            </a:r>
            <a:r>
              <a:rPr sz="2750" spc="55" dirty="0">
                <a:latin typeface="Tahoma"/>
                <a:cs typeface="Tahoma"/>
              </a:rPr>
              <a:t>i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5" dirty="0">
                <a:latin typeface="Tahoma"/>
                <a:cs typeface="Tahoma"/>
              </a:rPr>
              <a:t>n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w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15" dirty="0">
                <a:latin typeface="Tahoma"/>
                <a:cs typeface="Tahoma"/>
              </a:rPr>
              <a:t>t</a:t>
            </a:r>
            <a:r>
              <a:rPr sz="2750" spc="-45" dirty="0">
                <a:latin typeface="Tahoma"/>
                <a:cs typeface="Tahoma"/>
              </a:rPr>
              <a:t>h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5" dirty="0">
                <a:latin typeface="Tahoma"/>
                <a:cs typeface="Tahoma"/>
              </a:rPr>
              <a:t>n  </a:t>
            </a:r>
            <a:r>
              <a:rPr sz="2750" spc="-15" dirty="0">
                <a:latin typeface="Tahoma"/>
                <a:cs typeface="Tahoma"/>
              </a:rPr>
              <a:t>the </a:t>
            </a:r>
            <a:r>
              <a:rPr sz="2750" spc="-280" dirty="0">
                <a:latin typeface="Tahoma"/>
                <a:cs typeface="Tahoma"/>
              </a:rPr>
              <a:t>IT </a:t>
            </a:r>
            <a:r>
              <a:rPr sz="2750" spc="30" dirty="0">
                <a:latin typeface="Tahoma"/>
                <a:cs typeface="Tahoma"/>
              </a:rPr>
              <a:t>services </a:t>
            </a:r>
            <a:r>
              <a:rPr sz="2750" spc="-25" dirty="0">
                <a:latin typeface="Tahoma"/>
                <a:cs typeface="Tahoma"/>
              </a:rPr>
              <a:t>industry, </a:t>
            </a:r>
            <a:r>
              <a:rPr sz="2750" spc="-20" dirty="0">
                <a:latin typeface="Tahoma"/>
                <a:cs typeface="Tahoma"/>
              </a:rPr>
              <a:t>market </a:t>
            </a:r>
            <a:r>
              <a:rPr sz="2750" spc="-30" dirty="0">
                <a:latin typeface="Tahoma"/>
                <a:cs typeface="Tahoma"/>
              </a:rPr>
              <a:t>share, </a:t>
            </a:r>
            <a:r>
              <a:rPr sz="2750" spc="35" dirty="0">
                <a:latin typeface="Tahoma"/>
                <a:cs typeface="Tahoma"/>
              </a:rPr>
              <a:t>client acquisitions,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-5" dirty="0">
                <a:latin typeface="Tahoma"/>
                <a:cs typeface="Tahoma"/>
              </a:rPr>
              <a:t>strategic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partnerships </a:t>
            </a:r>
            <a:r>
              <a:rPr sz="2750" spc="65" dirty="0">
                <a:latin typeface="Tahoma"/>
                <a:cs typeface="Tahoma"/>
              </a:rPr>
              <a:t>can </a:t>
            </a:r>
            <a:r>
              <a:rPr sz="2750" spc="20" dirty="0">
                <a:latin typeface="Tahoma"/>
                <a:cs typeface="Tahoma"/>
              </a:rPr>
              <a:t>influence </a:t>
            </a:r>
            <a:r>
              <a:rPr sz="2750" spc="-10" dirty="0">
                <a:latin typeface="Tahoma"/>
                <a:cs typeface="Tahoma"/>
              </a:rPr>
              <a:t>investor </a:t>
            </a:r>
            <a:r>
              <a:rPr sz="2750" spc="25" dirty="0">
                <a:latin typeface="Tahoma"/>
                <a:cs typeface="Tahoma"/>
              </a:rPr>
              <a:t>confidence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-10" dirty="0">
                <a:latin typeface="Tahoma"/>
                <a:cs typeface="Tahoma"/>
              </a:rPr>
              <a:t>long-term </a:t>
            </a:r>
            <a:r>
              <a:rPr sz="2750" spc="-70" dirty="0">
                <a:latin typeface="Tahoma"/>
                <a:cs typeface="Tahoma"/>
              </a:rPr>
              <a:t>growth </a:t>
            </a:r>
            <a:r>
              <a:rPr sz="2750" spc="-6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prospects.</a:t>
            </a:r>
            <a:endParaRPr sz="2750">
              <a:latin typeface="Tahoma"/>
              <a:cs typeface="Tahoma"/>
            </a:endParaRPr>
          </a:p>
          <a:p>
            <a:pPr marL="12700" marR="159385">
              <a:lnSpc>
                <a:spcPct val="91800"/>
              </a:lnSpc>
              <a:spcBef>
                <a:spcPts val="950"/>
              </a:spcBef>
            </a:pPr>
            <a:r>
              <a:rPr sz="2750" b="1" dirty="0">
                <a:solidFill>
                  <a:srgbClr val="781F6D"/>
                </a:solidFill>
                <a:latin typeface="Trebuchet MS"/>
                <a:cs typeface="Trebuchet MS"/>
              </a:rPr>
              <a:t>Conclusion</a:t>
            </a:r>
            <a:r>
              <a:rPr sz="2750" dirty="0">
                <a:latin typeface="Tahoma"/>
                <a:cs typeface="Tahoma"/>
              </a:rPr>
              <a:t>:Tech Mahindra’s </a:t>
            </a:r>
            <a:r>
              <a:rPr sz="2750" spc="-5" dirty="0">
                <a:latin typeface="Tahoma"/>
                <a:cs typeface="Tahoma"/>
              </a:rPr>
              <a:t>share </a:t>
            </a:r>
            <a:r>
              <a:rPr sz="2750" spc="30" dirty="0">
                <a:latin typeface="Tahoma"/>
                <a:cs typeface="Tahoma"/>
              </a:rPr>
              <a:t>price </a:t>
            </a:r>
            <a:r>
              <a:rPr sz="2750" spc="-50" dirty="0">
                <a:latin typeface="Tahoma"/>
                <a:cs typeface="Tahoma"/>
              </a:rPr>
              <a:t>journey </a:t>
            </a:r>
            <a:r>
              <a:rPr sz="2750" spc="10" dirty="0">
                <a:latin typeface="Tahoma"/>
                <a:cs typeface="Tahoma"/>
              </a:rPr>
              <a:t>reflects </a:t>
            </a:r>
            <a:r>
              <a:rPr sz="2750" spc="45" dirty="0">
                <a:latin typeface="Tahoma"/>
                <a:cs typeface="Tahoma"/>
              </a:rPr>
              <a:t>its </a:t>
            </a:r>
            <a:r>
              <a:rPr sz="2750" spc="5" dirty="0">
                <a:latin typeface="Tahoma"/>
                <a:cs typeface="Tahoma"/>
              </a:rPr>
              <a:t>resilience,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innovation,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-5" dirty="0">
                <a:latin typeface="Tahoma"/>
                <a:cs typeface="Tahoma"/>
              </a:rPr>
              <a:t>strategic </a:t>
            </a:r>
            <a:r>
              <a:rPr sz="2750" spc="15" dirty="0">
                <a:latin typeface="Tahoma"/>
                <a:cs typeface="Tahoma"/>
              </a:rPr>
              <a:t>vision in </a:t>
            </a:r>
            <a:r>
              <a:rPr sz="2750" spc="-40" dirty="0">
                <a:latin typeface="Tahoma"/>
                <a:cs typeface="Tahoma"/>
              </a:rPr>
              <a:t>navigating </a:t>
            </a:r>
            <a:r>
              <a:rPr sz="2750" spc="-15" dirty="0">
                <a:latin typeface="Tahoma"/>
                <a:cs typeface="Tahoma"/>
              </a:rPr>
              <a:t>the </a:t>
            </a:r>
            <a:r>
              <a:rPr sz="2750" spc="25" dirty="0">
                <a:latin typeface="Tahoma"/>
                <a:cs typeface="Tahoma"/>
              </a:rPr>
              <a:t>complexities </a:t>
            </a:r>
            <a:r>
              <a:rPr sz="2750" spc="-20" dirty="0">
                <a:latin typeface="Tahoma"/>
                <a:cs typeface="Tahoma"/>
              </a:rPr>
              <a:t>of </a:t>
            </a:r>
            <a:r>
              <a:rPr sz="2750" spc="-15" dirty="0">
                <a:latin typeface="Tahoma"/>
                <a:cs typeface="Tahoma"/>
              </a:rPr>
              <a:t>the </a:t>
            </a:r>
            <a:r>
              <a:rPr sz="2750" spc="-10" dirty="0">
                <a:latin typeface="Tahoma"/>
                <a:cs typeface="Tahoma"/>
              </a:rPr>
              <a:t> </a:t>
            </a:r>
            <a:r>
              <a:rPr sz="2750" spc="85" dirty="0">
                <a:latin typeface="Tahoma"/>
                <a:cs typeface="Tahoma"/>
              </a:rPr>
              <a:t>m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-100" dirty="0">
                <a:latin typeface="Tahoma"/>
                <a:cs typeface="Tahoma"/>
              </a:rPr>
              <a:t>k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40" dirty="0">
                <a:latin typeface="Tahoma"/>
                <a:cs typeface="Tahoma"/>
              </a:rPr>
              <a:t>t</a:t>
            </a:r>
            <a:r>
              <a:rPr sz="2750" spc="-30" dirty="0">
                <a:latin typeface="Tahoma"/>
                <a:cs typeface="Tahoma"/>
              </a:rPr>
              <a:t>.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70" dirty="0">
                <a:latin typeface="Tahoma"/>
                <a:cs typeface="Tahoma"/>
              </a:rPr>
              <a:t>A</a:t>
            </a:r>
            <a:r>
              <a:rPr sz="2750" spc="120" dirty="0">
                <a:latin typeface="Tahoma"/>
                <a:cs typeface="Tahoma"/>
              </a:rPr>
              <a:t>s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t</a:t>
            </a:r>
            <a:r>
              <a:rPr sz="2750" spc="-50" dirty="0">
                <a:latin typeface="Tahoma"/>
                <a:cs typeface="Tahoma"/>
              </a:rPr>
              <a:t>h</a:t>
            </a:r>
            <a:r>
              <a:rPr sz="2750" spc="15" dirty="0">
                <a:latin typeface="Tahoma"/>
                <a:cs typeface="Tahoma"/>
              </a:rPr>
              <a:t>e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85" dirty="0">
                <a:latin typeface="Tahoma"/>
                <a:cs typeface="Tahoma"/>
              </a:rPr>
              <a:t>m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-114" dirty="0">
                <a:latin typeface="Tahoma"/>
                <a:cs typeface="Tahoma"/>
              </a:rPr>
              <a:t>y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20" dirty="0">
                <a:latin typeface="Tahoma"/>
                <a:cs typeface="Tahoma"/>
              </a:rPr>
              <a:t>s</a:t>
            </a:r>
            <a:r>
              <a:rPr sz="2750" spc="-4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0" dirty="0">
                <a:latin typeface="Tahoma"/>
                <a:cs typeface="Tahoma"/>
              </a:rPr>
              <a:t>o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-100" dirty="0">
                <a:latin typeface="Tahoma"/>
                <a:cs typeface="Tahoma"/>
              </a:rPr>
              <a:t>e</a:t>
            </a:r>
            <a:r>
              <a:rPr sz="2750" spc="-165" dirty="0">
                <a:latin typeface="Tahoma"/>
                <a:cs typeface="Tahoma"/>
              </a:rPr>
              <a:t>x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35" dirty="0">
                <a:latin typeface="Tahoma"/>
                <a:cs typeface="Tahoma"/>
              </a:rPr>
              <a:t>d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it</a:t>
            </a:r>
            <a:r>
              <a:rPr sz="2750" spc="55" dirty="0">
                <a:latin typeface="Tahoma"/>
                <a:cs typeface="Tahoma"/>
              </a:rPr>
              <a:t>s</a:t>
            </a:r>
            <a:r>
              <a:rPr sz="2750" spc="-335" dirty="0">
                <a:latin typeface="Tahoma"/>
                <a:cs typeface="Tahoma"/>
              </a:rPr>
              <a:t> 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45" dirty="0">
                <a:latin typeface="Tahoma"/>
                <a:cs typeface="Tahoma"/>
              </a:rPr>
              <a:t>b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110" dirty="0">
                <a:latin typeface="Tahoma"/>
                <a:cs typeface="Tahoma"/>
              </a:rPr>
              <a:t>l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20" dirty="0">
                <a:latin typeface="Tahoma"/>
                <a:cs typeface="Tahoma"/>
              </a:rPr>
              <a:t>s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25" dirty="0">
                <a:latin typeface="Tahoma"/>
                <a:cs typeface="Tahoma"/>
              </a:rPr>
              <a:t>d  </a:t>
            </a:r>
            <a:r>
              <a:rPr sz="2750" spc="35" dirty="0">
                <a:latin typeface="Tahoma"/>
                <a:cs typeface="Tahoma"/>
              </a:rPr>
              <a:t>capitalize</a:t>
            </a:r>
            <a:r>
              <a:rPr sz="2750" spc="-30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on</a:t>
            </a:r>
            <a:r>
              <a:rPr sz="2750" spc="-210" dirty="0">
                <a:latin typeface="Tahoma"/>
                <a:cs typeface="Tahoma"/>
              </a:rPr>
              <a:t> </a:t>
            </a:r>
            <a:r>
              <a:rPr sz="2750" spc="-60" dirty="0">
                <a:latin typeface="Tahoma"/>
                <a:cs typeface="Tahoma"/>
              </a:rPr>
              <a:t>emerging</a:t>
            </a:r>
            <a:r>
              <a:rPr sz="2750" spc="-2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opportunities,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investors</a:t>
            </a:r>
            <a:r>
              <a:rPr sz="2750" spc="-180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remain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optimistic</a:t>
            </a:r>
            <a:r>
              <a:rPr sz="2750" spc="-290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about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its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-65" dirty="0">
                <a:latin typeface="Tahoma"/>
                <a:cs typeface="Tahoma"/>
              </a:rPr>
              <a:t>growth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spc="-50" dirty="0">
                <a:latin typeface="Tahoma"/>
                <a:cs typeface="Tahoma"/>
              </a:rPr>
              <a:t>trajectory.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Understanding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the</a:t>
            </a:r>
            <a:r>
              <a:rPr sz="2750" spc="-305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factors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-40" dirty="0">
                <a:latin typeface="Tahoma"/>
                <a:cs typeface="Tahoma"/>
              </a:rPr>
              <a:t>driving</a:t>
            </a:r>
            <a:r>
              <a:rPr sz="2750" spc="-260" dirty="0">
                <a:latin typeface="Tahoma"/>
                <a:cs typeface="Tahoma"/>
              </a:rPr>
              <a:t> </a:t>
            </a:r>
            <a:r>
              <a:rPr sz="2750" spc="-90" dirty="0">
                <a:latin typeface="Tahoma"/>
                <a:cs typeface="Tahoma"/>
              </a:rPr>
              <a:t>Tech</a:t>
            </a:r>
            <a:r>
              <a:rPr sz="2750" spc="-14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Mahindra’s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share </a:t>
            </a:r>
            <a:r>
              <a:rPr sz="2750" spc="30" dirty="0">
                <a:latin typeface="Tahoma"/>
                <a:cs typeface="Tahoma"/>
              </a:rPr>
              <a:t>price </a:t>
            </a:r>
            <a:r>
              <a:rPr sz="2750" spc="80" dirty="0">
                <a:latin typeface="Tahoma"/>
                <a:cs typeface="Tahoma"/>
              </a:rPr>
              <a:t>is </a:t>
            </a:r>
            <a:r>
              <a:rPr sz="2750" spc="35" dirty="0">
                <a:latin typeface="Tahoma"/>
                <a:cs typeface="Tahoma"/>
              </a:rPr>
              <a:t>essential </a:t>
            </a:r>
            <a:r>
              <a:rPr sz="2750" spc="-40" dirty="0">
                <a:latin typeface="Tahoma"/>
                <a:cs typeface="Tahoma"/>
              </a:rPr>
              <a:t>for </a:t>
            </a:r>
            <a:r>
              <a:rPr sz="2750" spc="-5" dirty="0">
                <a:latin typeface="Tahoma"/>
                <a:cs typeface="Tahoma"/>
              </a:rPr>
              <a:t>informed investment </a:t>
            </a:r>
            <a:r>
              <a:rPr sz="2750" spc="50" dirty="0">
                <a:latin typeface="Tahoma"/>
                <a:cs typeface="Tahoma"/>
              </a:rPr>
              <a:t>decisions </a:t>
            </a:r>
            <a:r>
              <a:rPr sz="2750" spc="15" dirty="0">
                <a:latin typeface="Tahoma"/>
                <a:cs typeface="Tahoma"/>
              </a:rPr>
              <a:t>in </a:t>
            </a:r>
            <a:r>
              <a:rPr sz="2750" spc="-15" dirty="0">
                <a:latin typeface="Tahoma"/>
                <a:cs typeface="Tahoma"/>
              </a:rPr>
              <a:t>the </a:t>
            </a:r>
            <a:r>
              <a:rPr sz="2750" spc="-10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-100" dirty="0">
                <a:latin typeface="Tahoma"/>
                <a:cs typeface="Tahoma"/>
              </a:rPr>
              <a:t>y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85" dirty="0">
                <a:latin typeface="Tahoma"/>
                <a:cs typeface="Tahoma"/>
              </a:rPr>
              <a:t>m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185" dirty="0">
                <a:latin typeface="Tahoma"/>
                <a:cs typeface="Tahoma"/>
              </a:rPr>
              <a:t>c</a:t>
            </a:r>
            <a:r>
              <a:rPr sz="2750" spc="-300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w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110" dirty="0">
                <a:latin typeface="Tahoma"/>
                <a:cs typeface="Tahoma"/>
              </a:rPr>
              <a:t>l</a:t>
            </a:r>
            <a:r>
              <a:rPr sz="2750" spc="35" dirty="0">
                <a:latin typeface="Tahoma"/>
                <a:cs typeface="Tahoma"/>
              </a:rPr>
              <a:t>d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-40" dirty="0">
                <a:latin typeface="Tahoma"/>
                <a:cs typeface="Tahoma"/>
              </a:rPr>
              <a:t>f</a:t>
            </a:r>
            <a:r>
              <a:rPr sz="2750" spc="-200" dirty="0">
                <a:latin typeface="Tahoma"/>
                <a:cs typeface="Tahoma"/>
              </a:rPr>
              <a:t> </a:t>
            </a:r>
            <a:r>
              <a:rPr sz="2750" spc="-55" dirty="0">
                <a:latin typeface="Tahoma"/>
                <a:cs typeface="Tahoma"/>
              </a:rPr>
              <a:t>f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-100" dirty="0">
                <a:latin typeface="Tahoma"/>
                <a:cs typeface="Tahoma"/>
              </a:rPr>
              <a:t>e</a:t>
            </a:r>
            <a:r>
              <a:rPr sz="2750" spc="-40" dirty="0"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8662" y="1060450"/>
            <a:ext cx="10563225" cy="40005"/>
          </a:xfrm>
          <a:custGeom>
            <a:avLst/>
            <a:gdLst/>
            <a:ahLst/>
            <a:cxnLst/>
            <a:rect l="l" t="t" r="r" b="b"/>
            <a:pathLst>
              <a:path w="10563225" h="40005">
                <a:moveTo>
                  <a:pt x="0" y="39750"/>
                </a:moveTo>
                <a:lnTo>
                  <a:pt x="10563225" y="39750"/>
                </a:lnTo>
                <a:lnTo>
                  <a:pt x="10563225" y="0"/>
                </a:lnTo>
                <a:lnTo>
                  <a:pt x="0" y="0"/>
                </a:lnTo>
                <a:lnTo>
                  <a:pt x="0" y="39750"/>
                </a:lnTo>
                <a:close/>
              </a:path>
            </a:pathLst>
          </a:custGeom>
          <a:solidFill>
            <a:srgbClr val="F1C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23900" y="63"/>
            <a:ext cx="10572750" cy="1104900"/>
            <a:chOff x="723900" y="63"/>
            <a:chExt cx="10572750" cy="1104900"/>
          </a:xfrm>
        </p:grpSpPr>
        <p:sp>
          <p:nvSpPr>
            <p:cNvPr id="4" name="object 4"/>
            <p:cNvSpPr/>
            <p:nvPr/>
          </p:nvSpPr>
          <p:spPr>
            <a:xfrm>
              <a:off x="728662" y="4825"/>
              <a:ext cx="10563225" cy="1002665"/>
            </a:xfrm>
            <a:custGeom>
              <a:avLst/>
              <a:gdLst/>
              <a:ahLst/>
              <a:cxnLst/>
              <a:rect l="l" t="t" r="r" b="b"/>
              <a:pathLst>
                <a:path w="10563225" h="1002665">
                  <a:moveTo>
                    <a:pt x="0" y="1002283"/>
                  </a:moveTo>
                  <a:lnTo>
                    <a:pt x="10563225" y="1002283"/>
                  </a:lnTo>
                  <a:lnTo>
                    <a:pt x="10563225" y="0"/>
                  </a:lnTo>
                  <a:lnTo>
                    <a:pt x="0" y="0"/>
                  </a:lnTo>
                  <a:lnTo>
                    <a:pt x="0" y="1002283"/>
                  </a:lnTo>
                  <a:close/>
                </a:path>
              </a:pathLst>
            </a:custGeom>
            <a:solidFill>
              <a:srgbClr val="F1CF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8662" y="4825"/>
              <a:ext cx="10563225" cy="1095375"/>
            </a:xfrm>
            <a:custGeom>
              <a:avLst/>
              <a:gdLst/>
              <a:ahLst/>
              <a:cxnLst/>
              <a:rect l="l" t="t" r="r" b="b"/>
              <a:pathLst>
                <a:path w="10563225" h="1095375">
                  <a:moveTo>
                    <a:pt x="0" y="1095375"/>
                  </a:moveTo>
                  <a:lnTo>
                    <a:pt x="10563225" y="1095375"/>
                  </a:lnTo>
                  <a:lnTo>
                    <a:pt x="10563225" y="0"/>
                  </a:lnTo>
                  <a:lnTo>
                    <a:pt x="0" y="0"/>
                  </a:lnTo>
                  <a:lnTo>
                    <a:pt x="0" y="1095375"/>
                  </a:lnTo>
                  <a:close/>
                </a:path>
              </a:pathLst>
            </a:custGeom>
            <a:ln w="9525">
              <a:solidFill>
                <a:srgbClr val="781F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8512" y="231774"/>
            <a:ext cx="898080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u="sng" spc="-9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P</a:t>
            </a:r>
            <a:r>
              <a:rPr sz="3600" b="1" u="sng" spc="-12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a</a:t>
            </a:r>
            <a:r>
              <a:rPr sz="3600" b="1" u="sng" spc="-34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r</a:t>
            </a:r>
            <a:r>
              <a:rPr sz="3600" b="1" u="sng" spc="-229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t</a:t>
            </a:r>
            <a:r>
              <a:rPr sz="3600" b="1" u="sng" spc="-34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b="1" u="sng" spc="-17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3</a:t>
            </a:r>
            <a:r>
              <a:rPr sz="3600" b="1" u="sng" spc="-38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:</a:t>
            </a:r>
            <a:r>
              <a:rPr sz="3600" b="1" u="sng" spc="-37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b="1" u="sng" spc="19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C</a:t>
            </a:r>
            <a:r>
              <a:rPr sz="3600" b="1" u="sng" spc="-16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o</a:t>
            </a:r>
            <a:r>
              <a:rPr sz="3600" b="1" u="sng" spc="-18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n</a:t>
            </a:r>
            <a:r>
              <a:rPr sz="3600" b="1" u="sng" spc="-18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t</a:t>
            </a:r>
            <a:r>
              <a:rPr sz="3600" b="1" u="sng" spc="-24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e</a:t>
            </a:r>
            <a:r>
              <a:rPr sz="3600" b="1" u="sng" spc="-18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n</a:t>
            </a:r>
            <a:r>
              <a:rPr sz="3600" b="1" u="sng" spc="-229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t</a:t>
            </a:r>
            <a:r>
              <a:rPr sz="3600" b="1" u="sng" spc="-41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b="1" u="sng" spc="-3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I</a:t>
            </a:r>
            <a:r>
              <a:rPr sz="3600" b="1" u="sng" spc="-18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d</a:t>
            </a:r>
            <a:r>
              <a:rPr sz="3600" b="1" u="sng" spc="-16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e</a:t>
            </a:r>
            <a:r>
              <a:rPr sz="3600" b="1" u="sng" spc="-12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a</a:t>
            </a:r>
            <a:r>
              <a:rPr sz="3600" b="1" u="sng" spc="19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s</a:t>
            </a:r>
            <a:r>
              <a:rPr sz="3600" b="1" u="sng" spc="-43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b="1" u="sng" spc="-12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a</a:t>
            </a:r>
            <a:r>
              <a:rPr sz="3600" b="1" u="sng" spc="-18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n</a:t>
            </a:r>
            <a:r>
              <a:rPr sz="3600" b="1" u="sng" spc="-14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d</a:t>
            </a:r>
            <a:r>
              <a:rPr sz="3600" b="1" u="sng" spc="-41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b="1" u="sng" spc="5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M</a:t>
            </a:r>
            <a:r>
              <a:rPr sz="3600" b="1" u="sng" spc="-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a</a:t>
            </a:r>
            <a:r>
              <a:rPr sz="3600" b="1" u="sng" spc="-34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r</a:t>
            </a:r>
            <a:r>
              <a:rPr sz="3600" b="1" u="sng" spc="-25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k</a:t>
            </a:r>
            <a:r>
              <a:rPr sz="3600" b="1" u="sng" spc="-20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e</a:t>
            </a:r>
            <a:r>
              <a:rPr sz="3600" b="1" u="sng" spc="-254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t</a:t>
            </a:r>
            <a:r>
              <a:rPr sz="3600" b="1" u="sng" spc="-16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i</a:t>
            </a:r>
            <a:r>
              <a:rPr sz="3600" b="1" u="sng" spc="-18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n</a:t>
            </a:r>
            <a:r>
              <a:rPr sz="3600" b="1" u="sng" spc="-10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g</a:t>
            </a:r>
            <a:r>
              <a:rPr sz="3600" b="1" u="sng" spc="-39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b="1" u="sng" spc="25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S</a:t>
            </a:r>
            <a:r>
              <a:rPr sz="3600" b="1" u="sng" spc="-23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t</a:t>
            </a:r>
            <a:r>
              <a:rPr sz="3600" b="1" u="sng" spc="-42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r</a:t>
            </a:r>
            <a:r>
              <a:rPr sz="3600" b="1" u="sng" spc="-12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a</a:t>
            </a:r>
            <a:r>
              <a:rPr sz="3600" b="1" u="sng" spc="-18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t</a:t>
            </a:r>
            <a:r>
              <a:rPr sz="3600" b="1" u="sng" spc="-24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e</a:t>
            </a:r>
            <a:r>
              <a:rPr sz="3600" b="1" u="sng" spc="-8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g</a:t>
            </a:r>
            <a:r>
              <a:rPr sz="3600" b="1" u="sng" spc="-18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i</a:t>
            </a:r>
            <a:r>
              <a:rPr sz="3600" b="1" u="sng" spc="-20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e</a:t>
            </a:r>
            <a:r>
              <a:rPr sz="3600" b="1" u="sng" spc="19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s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9700" y="1007110"/>
            <a:ext cx="11912600" cy="5607050"/>
            <a:chOff x="139700" y="1007110"/>
            <a:chExt cx="11912600" cy="56070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075" y="1085786"/>
              <a:ext cx="11749151" cy="544360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9700" y="1007109"/>
              <a:ext cx="11912600" cy="5607050"/>
            </a:xfrm>
            <a:custGeom>
              <a:avLst/>
              <a:gdLst/>
              <a:ahLst/>
              <a:cxnLst/>
              <a:rect l="l" t="t" r="r" b="b"/>
              <a:pathLst>
                <a:path w="11912600" h="5607050">
                  <a:moveTo>
                    <a:pt x="11841480" y="71120"/>
                  </a:moveTo>
                  <a:lnTo>
                    <a:pt x="71120" y="71120"/>
                  </a:lnTo>
                  <a:lnTo>
                    <a:pt x="71120" y="88900"/>
                  </a:lnTo>
                  <a:lnTo>
                    <a:pt x="71120" y="5518150"/>
                  </a:lnTo>
                  <a:lnTo>
                    <a:pt x="71120" y="5534660"/>
                  </a:lnTo>
                  <a:lnTo>
                    <a:pt x="71120" y="5535930"/>
                  </a:lnTo>
                  <a:lnTo>
                    <a:pt x="11841480" y="5535930"/>
                  </a:lnTo>
                  <a:lnTo>
                    <a:pt x="11841480" y="5534660"/>
                  </a:lnTo>
                  <a:lnTo>
                    <a:pt x="11841480" y="5518150"/>
                  </a:lnTo>
                  <a:lnTo>
                    <a:pt x="88900" y="5518150"/>
                  </a:lnTo>
                  <a:lnTo>
                    <a:pt x="88900" y="88900"/>
                  </a:lnTo>
                  <a:lnTo>
                    <a:pt x="11823700" y="88900"/>
                  </a:lnTo>
                  <a:lnTo>
                    <a:pt x="11823700" y="5517515"/>
                  </a:lnTo>
                  <a:lnTo>
                    <a:pt x="11841480" y="5517515"/>
                  </a:lnTo>
                  <a:lnTo>
                    <a:pt x="11841480" y="88900"/>
                  </a:lnTo>
                  <a:lnTo>
                    <a:pt x="11841480" y="88265"/>
                  </a:lnTo>
                  <a:lnTo>
                    <a:pt x="11841480" y="71120"/>
                  </a:lnTo>
                  <a:close/>
                </a:path>
                <a:path w="11912600" h="5607050">
                  <a:moveTo>
                    <a:pt x="11912600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0" y="5553710"/>
                  </a:lnTo>
                  <a:lnTo>
                    <a:pt x="0" y="5607050"/>
                  </a:lnTo>
                  <a:lnTo>
                    <a:pt x="11912600" y="5607050"/>
                  </a:lnTo>
                  <a:lnTo>
                    <a:pt x="11912600" y="5553710"/>
                  </a:lnTo>
                  <a:lnTo>
                    <a:pt x="53340" y="5553710"/>
                  </a:lnTo>
                  <a:lnTo>
                    <a:pt x="53340" y="53340"/>
                  </a:lnTo>
                  <a:lnTo>
                    <a:pt x="11859260" y="53340"/>
                  </a:lnTo>
                  <a:lnTo>
                    <a:pt x="11859260" y="5553075"/>
                  </a:lnTo>
                  <a:lnTo>
                    <a:pt x="11912600" y="5553087"/>
                  </a:lnTo>
                  <a:lnTo>
                    <a:pt x="11912600" y="53340"/>
                  </a:lnTo>
                  <a:lnTo>
                    <a:pt x="11912600" y="52705"/>
                  </a:lnTo>
                  <a:lnTo>
                    <a:pt x="11912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5377" y="520318"/>
            <a:ext cx="1038923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u="sng" spc="1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S</a:t>
            </a:r>
            <a:r>
              <a:rPr sz="4400" b="1" u="sng" spc="4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t</a:t>
            </a:r>
            <a:r>
              <a:rPr sz="4400" b="1" u="sng" spc="-459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r</a:t>
            </a:r>
            <a:r>
              <a:rPr sz="4400" b="1" u="sng" spc="-21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a</a:t>
            </a:r>
            <a:r>
              <a:rPr sz="4400" b="1" u="sng" spc="-13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t</a:t>
            </a:r>
            <a:r>
              <a:rPr sz="4400" b="1" u="sng" spc="-28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e</a:t>
            </a:r>
            <a:r>
              <a:rPr sz="4400" b="1" u="sng" spc="-4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g</a:t>
            </a:r>
            <a:r>
              <a:rPr sz="4400" b="1" u="sng" spc="-55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y</a:t>
            </a:r>
            <a:r>
              <a:rPr sz="4400" b="1" u="sng" spc="-459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,</a:t>
            </a:r>
            <a:r>
              <a:rPr sz="4400" b="1" u="sng" spc="-68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17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Ai</a:t>
            </a:r>
            <a:r>
              <a:rPr sz="4400" b="1" u="sng" spc="-6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m</a:t>
            </a:r>
            <a:r>
              <a:rPr sz="4400" b="1" u="sng" spc="-56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16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a</a:t>
            </a:r>
            <a:r>
              <a:rPr sz="4400" b="1" u="sng" spc="-204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n</a:t>
            </a:r>
            <a:r>
              <a:rPr sz="4400" b="1" u="sng" spc="-15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d</a:t>
            </a:r>
            <a:r>
              <a:rPr sz="4400" b="1" u="sng" spc="-43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25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t</a:t>
            </a:r>
            <a:r>
              <a:rPr sz="4400" b="1" u="sng" spc="-29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h</a:t>
            </a:r>
            <a:r>
              <a:rPr sz="4400" b="1" u="sng" spc="-25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e</a:t>
            </a:r>
            <a:r>
              <a:rPr sz="4400" b="1" u="sng" spc="-53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3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I</a:t>
            </a:r>
            <a:r>
              <a:rPr sz="4400" b="1" u="sng" spc="-204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d</a:t>
            </a:r>
            <a:r>
              <a:rPr sz="4400" b="1" u="sng" spc="-23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e</a:t>
            </a:r>
            <a:r>
              <a:rPr sz="4400" b="1" u="sng" spc="-10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a</a:t>
            </a:r>
            <a:r>
              <a:rPr sz="4400" b="1" u="sng" spc="-50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21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b</a:t>
            </a:r>
            <a:r>
              <a:rPr sz="4400" b="1" u="sng" spc="-229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e</a:t>
            </a:r>
            <a:r>
              <a:rPr sz="4400" b="1" u="sng" spc="-29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h</a:t>
            </a:r>
            <a:r>
              <a:rPr sz="4400" b="1" u="sng" spc="-17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i</a:t>
            </a:r>
            <a:r>
              <a:rPr sz="4400" b="1" u="sng" spc="-37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n</a:t>
            </a:r>
            <a:r>
              <a:rPr sz="4400" b="1" u="sng" spc="-15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d</a:t>
            </a:r>
            <a:r>
              <a:rPr sz="4400" b="1" u="sng" spc="-43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25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t</a:t>
            </a:r>
            <a:r>
              <a:rPr sz="4400" b="1" u="sng" spc="-29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h</a:t>
            </a:r>
            <a:r>
              <a:rPr sz="4400" b="1" u="sng" spc="-254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i</a:t>
            </a:r>
            <a:r>
              <a:rPr sz="4400" b="1" u="sng" spc="24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s</a:t>
            </a:r>
            <a:r>
              <a:rPr sz="4400" b="1" u="sng" spc="-484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27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s</a:t>
            </a:r>
            <a:r>
              <a:rPr sz="4400" b="1" u="sng" spc="-25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t</a:t>
            </a:r>
            <a:r>
              <a:rPr sz="4400" b="1" u="sng" spc="-17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o</a:t>
            </a:r>
            <a:r>
              <a:rPr sz="4400" b="1" u="sng" spc="-31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r</a:t>
            </a:r>
            <a:r>
              <a:rPr sz="4400" b="1" u="sng" spc="-36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y: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44600" y="1739900"/>
            <a:ext cx="4225925" cy="4845050"/>
            <a:chOff x="1244600" y="1739900"/>
            <a:chExt cx="4225925" cy="48450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3975" y="1819211"/>
              <a:ext cx="4062476" cy="468160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44600" y="1739899"/>
              <a:ext cx="4225925" cy="4845050"/>
            </a:xfrm>
            <a:custGeom>
              <a:avLst/>
              <a:gdLst/>
              <a:ahLst/>
              <a:cxnLst/>
              <a:rect l="l" t="t" r="r" b="b"/>
              <a:pathLst>
                <a:path w="4225925" h="4845050">
                  <a:moveTo>
                    <a:pt x="4154805" y="71120"/>
                  </a:moveTo>
                  <a:lnTo>
                    <a:pt x="4137025" y="71120"/>
                  </a:lnTo>
                  <a:lnTo>
                    <a:pt x="4137025" y="88900"/>
                  </a:lnTo>
                  <a:lnTo>
                    <a:pt x="4137025" y="4756150"/>
                  </a:lnTo>
                  <a:lnTo>
                    <a:pt x="88900" y="4756150"/>
                  </a:lnTo>
                  <a:lnTo>
                    <a:pt x="88900" y="88900"/>
                  </a:lnTo>
                  <a:lnTo>
                    <a:pt x="4137025" y="88900"/>
                  </a:lnTo>
                  <a:lnTo>
                    <a:pt x="4137025" y="71120"/>
                  </a:lnTo>
                  <a:lnTo>
                    <a:pt x="71120" y="71120"/>
                  </a:lnTo>
                  <a:lnTo>
                    <a:pt x="71120" y="88900"/>
                  </a:lnTo>
                  <a:lnTo>
                    <a:pt x="71120" y="4756150"/>
                  </a:lnTo>
                  <a:lnTo>
                    <a:pt x="71120" y="4773930"/>
                  </a:lnTo>
                  <a:lnTo>
                    <a:pt x="4154805" y="4773930"/>
                  </a:lnTo>
                  <a:lnTo>
                    <a:pt x="4154805" y="4756150"/>
                  </a:lnTo>
                  <a:lnTo>
                    <a:pt x="4154805" y="88900"/>
                  </a:lnTo>
                  <a:lnTo>
                    <a:pt x="4154805" y="71120"/>
                  </a:lnTo>
                  <a:close/>
                </a:path>
                <a:path w="4225925" h="4845050">
                  <a:moveTo>
                    <a:pt x="4225925" y="0"/>
                  </a:moveTo>
                  <a:lnTo>
                    <a:pt x="4172585" y="0"/>
                  </a:lnTo>
                  <a:lnTo>
                    <a:pt x="4172585" y="53340"/>
                  </a:lnTo>
                  <a:lnTo>
                    <a:pt x="4172585" y="4791710"/>
                  </a:lnTo>
                  <a:lnTo>
                    <a:pt x="53340" y="4791710"/>
                  </a:lnTo>
                  <a:lnTo>
                    <a:pt x="53340" y="53340"/>
                  </a:lnTo>
                  <a:lnTo>
                    <a:pt x="4172585" y="53340"/>
                  </a:lnTo>
                  <a:lnTo>
                    <a:pt x="4172585" y="0"/>
                  </a:lnTo>
                  <a:lnTo>
                    <a:pt x="0" y="0"/>
                  </a:lnTo>
                  <a:lnTo>
                    <a:pt x="0" y="53340"/>
                  </a:lnTo>
                  <a:lnTo>
                    <a:pt x="0" y="4791710"/>
                  </a:lnTo>
                  <a:lnTo>
                    <a:pt x="0" y="4845050"/>
                  </a:lnTo>
                  <a:lnTo>
                    <a:pt x="4225925" y="4845050"/>
                  </a:lnTo>
                  <a:lnTo>
                    <a:pt x="4225925" y="4791722"/>
                  </a:lnTo>
                  <a:lnTo>
                    <a:pt x="4225925" y="53340"/>
                  </a:lnTo>
                  <a:lnTo>
                    <a:pt x="4225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77001" y="1702288"/>
            <a:ext cx="4983480" cy="182943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855"/>
              </a:spcBef>
              <a:buFont typeface="Arial MT"/>
              <a:buChar char="•"/>
              <a:tabLst>
                <a:tab pos="241935" algn="l"/>
              </a:tabLst>
            </a:pPr>
            <a:r>
              <a:rPr sz="2750" spc="-265" dirty="0">
                <a:latin typeface="Tahoma"/>
                <a:cs typeface="Tahoma"/>
              </a:rPr>
              <a:t>T</a:t>
            </a:r>
            <a:r>
              <a:rPr sz="2750" spc="-40" dirty="0">
                <a:latin typeface="Tahoma"/>
                <a:cs typeface="Tahoma"/>
              </a:rPr>
              <a:t>h</a:t>
            </a:r>
            <a:r>
              <a:rPr sz="2750" spc="15" dirty="0">
                <a:latin typeface="Tahoma"/>
                <a:cs typeface="Tahoma"/>
              </a:rPr>
              <a:t>e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st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10" dirty="0">
                <a:latin typeface="Tahoma"/>
                <a:cs typeface="Tahoma"/>
              </a:rPr>
              <a:t>t</a:t>
            </a:r>
            <a:r>
              <a:rPr sz="2750" spc="-45" dirty="0">
                <a:latin typeface="Tahoma"/>
                <a:cs typeface="Tahoma"/>
              </a:rPr>
              <a:t>e</a:t>
            </a:r>
            <a:r>
              <a:rPr sz="2750" spc="-160" dirty="0">
                <a:latin typeface="Tahoma"/>
                <a:cs typeface="Tahoma"/>
              </a:rPr>
              <a:t>g</a:t>
            </a:r>
            <a:r>
              <a:rPr sz="2750" spc="-140" dirty="0">
                <a:latin typeface="Tahoma"/>
                <a:cs typeface="Tahoma"/>
              </a:rPr>
              <a:t>y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b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40" dirty="0">
                <a:latin typeface="Tahoma"/>
                <a:cs typeface="Tahoma"/>
              </a:rPr>
              <a:t>h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35" dirty="0">
                <a:latin typeface="Tahoma"/>
                <a:cs typeface="Tahoma"/>
              </a:rPr>
              <a:t>d</a:t>
            </a:r>
            <a:r>
              <a:rPr sz="2750" spc="425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t</a:t>
            </a:r>
            <a:r>
              <a:rPr sz="2750" spc="-50" dirty="0">
                <a:latin typeface="Tahoma"/>
                <a:cs typeface="Tahoma"/>
              </a:rPr>
              <a:t>h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120" dirty="0">
                <a:latin typeface="Tahoma"/>
                <a:cs typeface="Tahoma"/>
              </a:rPr>
              <a:t>s</a:t>
            </a:r>
            <a:r>
              <a:rPr sz="2750" spc="-415" dirty="0">
                <a:latin typeface="Tahoma"/>
                <a:cs typeface="Tahoma"/>
              </a:rPr>
              <a:t> </a:t>
            </a:r>
            <a:r>
              <a:rPr sz="2750" spc="90" dirty="0">
                <a:latin typeface="Tahoma"/>
                <a:cs typeface="Tahoma"/>
              </a:rPr>
              <a:t>“</a:t>
            </a:r>
            <a:r>
              <a:rPr sz="2750" spc="75" dirty="0">
                <a:latin typeface="Tahoma"/>
                <a:cs typeface="Tahoma"/>
              </a:rPr>
              <a:t>Ǫ</a:t>
            </a:r>
            <a:r>
              <a:rPr sz="2750" spc="-65" dirty="0">
                <a:latin typeface="Tahoma"/>
                <a:cs typeface="Tahoma"/>
              </a:rPr>
              <a:t>&amp;</a:t>
            </a:r>
            <a:r>
              <a:rPr sz="2750" spc="-155" dirty="0">
                <a:latin typeface="Tahoma"/>
                <a:cs typeface="Tahoma"/>
              </a:rPr>
              <a:t>A</a:t>
            </a:r>
            <a:r>
              <a:rPr sz="2750" spc="150" dirty="0">
                <a:latin typeface="Tahoma"/>
                <a:cs typeface="Tahoma"/>
              </a:rPr>
              <a:t>”</a:t>
            </a:r>
            <a:endParaRPr sz="2750">
              <a:latin typeface="Tahoma"/>
              <a:cs typeface="Tahoma"/>
            </a:endParaRPr>
          </a:p>
          <a:p>
            <a:pPr marL="12700" marR="123189" indent="76200">
              <a:lnSpc>
                <a:spcPct val="92200"/>
              </a:lnSpc>
              <a:spcBef>
                <a:spcPts val="1010"/>
              </a:spcBef>
            </a:pPr>
            <a:r>
              <a:rPr sz="2750" spc="-20" dirty="0">
                <a:latin typeface="Tahoma"/>
                <a:cs typeface="Tahoma"/>
              </a:rPr>
              <a:t>St</a:t>
            </a:r>
            <a:r>
              <a:rPr sz="2750" spc="-110" dirty="0">
                <a:latin typeface="Tahoma"/>
                <a:cs typeface="Tahoma"/>
              </a:rPr>
              <a:t>r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10" dirty="0">
                <a:latin typeface="Tahoma"/>
                <a:cs typeface="Tahoma"/>
              </a:rPr>
              <a:t>t</a:t>
            </a:r>
            <a:r>
              <a:rPr sz="2750" spc="-40" dirty="0">
                <a:latin typeface="Tahoma"/>
                <a:cs typeface="Tahoma"/>
              </a:rPr>
              <a:t>e</a:t>
            </a:r>
            <a:r>
              <a:rPr sz="2750" spc="-160" dirty="0">
                <a:latin typeface="Tahoma"/>
                <a:cs typeface="Tahoma"/>
              </a:rPr>
              <a:t>g</a:t>
            </a:r>
            <a:r>
              <a:rPr sz="2750" spc="-140" dirty="0">
                <a:latin typeface="Tahoma"/>
                <a:cs typeface="Tahoma"/>
              </a:rPr>
              <a:t>y</a:t>
            </a:r>
            <a:r>
              <a:rPr sz="2750" spc="-240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120" dirty="0">
                <a:latin typeface="Tahoma"/>
                <a:cs typeface="Tahoma"/>
              </a:rPr>
              <a:t>s</a:t>
            </a:r>
            <a:r>
              <a:rPr sz="2750" spc="-26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0" dirty="0">
                <a:latin typeface="Tahoma"/>
                <a:cs typeface="Tahoma"/>
              </a:rPr>
              <a:t>o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10" dirty="0">
                <a:latin typeface="Tahoma"/>
                <a:cs typeface="Tahoma"/>
              </a:rPr>
              <a:t>t</a:t>
            </a:r>
            <a:r>
              <a:rPr sz="2750" spc="-5" dirty="0">
                <a:latin typeface="Tahoma"/>
                <a:cs typeface="Tahoma"/>
              </a:rPr>
              <a:t>e</a:t>
            </a:r>
            <a:r>
              <a:rPr sz="2750" spc="-225" dirty="0">
                <a:latin typeface="Tahoma"/>
                <a:cs typeface="Tahoma"/>
              </a:rPr>
              <a:t> </a:t>
            </a:r>
            <a:r>
              <a:rPr sz="2750" spc="-55" dirty="0">
                <a:latin typeface="Tahoma"/>
                <a:cs typeface="Tahoma"/>
              </a:rPr>
              <a:t>f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110" dirty="0">
                <a:latin typeface="Tahoma"/>
                <a:cs typeface="Tahoma"/>
              </a:rPr>
              <a:t>ll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20" dirty="0">
                <a:latin typeface="Tahoma"/>
                <a:cs typeface="Tahoma"/>
              </a:rPr>
              <a:t>w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95" dirty="0">
                <a:latin typeface="Tahoma"/>
                <a:cs typeface="Tahoma"/>
              </a:rPr>
              <a:t>s  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45" dirty="0">
                <a:latin typeface="Tahoma"/>
                <a:cs typeface="Tahoma"/>
              </a:rPr>
              <a:t>b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-25" dirty="0">
                <a:latin typeface="Tahoma"/>
                <a:cs typeface="Tahoma"/>
              </a:rPr>
              <a:t>t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t</a:t>
            </a:r>
            <a:r>
              <a:rPr sz="2750" spc="-50" dirty="0">
                <a:latin typeface="Tahoma"/>
                <a:cs typeface="Tahoma"/>
              </a:rPr>
              <a:t>h</a:t>
            </a:r>
            <a:r>
              <a:rPr sz="2750" spc="15" dirty="0">
                <a:latin typeface="Tahoma"/>
                <a:cs typeface="Tahoma"/>
              </a:rPr>
              <a:t>e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85" dirty="0">
                <a:latin typeface="Tahoma"/>
                <a:cs typeface="Tahoma"/>
              </a:rPr>
              <a:t>m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-5" dirty="0">
                <a:latin typeface="Tahoma"/>
                <a:cs typeface="Tahoma"/>
              </a:rPr>
              <a:t>t</a:t>
            </a:r>
            <a:r>
              <a:rPr sz="2750" spc="25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15" dirty="0">
                <a:latin typeface="Tahoma"/>
                <a:cs typeface="Tahoma"/>
              </a:rPr>
              <a:t>e</a:t>
            </a:r>
            <a:r>
              <a:rPr sz="2750" spc="-155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40" dirty="0">
                <a:latin typeface="Tahoma"/>
                <a:cs typeface="Tahoma"/>
              </a:rPr>
              <a:t>f</a:t>
            </a:r>
            <a:r>
              <a:rPr sz="2750" spc="-275" dirty="0">
                <a:latin typeface="Tahoma"/>
                <a:cs typeface="Tahoma"/>
              </a:rPr>
              <a:t> </a:t>
            </a:r>
            <a:r>
              <a:rPr sz="2750" spc="-484" dirty="0">
                <a:latin typeface="Tahoma"/>
                <a:cs typeface="Tahoma"/>
              </a:rPr>
              <a:t>T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-5" dirty="0">
                <a:latin typeface="Tahoma"/>
                <a:cs typeface="Tahoma"/>
              </a:rPr>
              <a:t>h  </a:t>
            </a:r>
            <a:r>
              <a:rPr sz="2750" spc="55" dirty="0">
                <a:latin typeface="Tahoma"/>
                <a:cs typeface="Tahoma"/>
              </a:rPr>
              <a:t>M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h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,</a:t>
            </a:r>
            <a:r>
              <a:rPr sz="2750" spc="-160" dirty="0">
                <a:latin typeface="Tahoma"/>
                <a:cs typeface="Tahoma"/>
              </a:rPr>
              <a:t> </a:t>
            </a:r>
            <a:r>
              <a:rPr sz="2750" spc="-285" dirty="0">
                <a:latin typeface="Tahoma"/>
                <a:cs typeface="Tahoma"/>
              </a:rPr>
              <a:t>I</a:t>
            </a:r>
            <a:r>
              <a:rPr sz="2750" spc="-280" dirty="0">
                <a:latin typeface="Tahoma"/>
                <a:cs typeface="Tahoma"/>
              </a:rPr>
              <a:t>T</a:t>
            </a:r>
            <a:r>
              <a:rPr sz="2750" spc="-320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S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114" dirty="0">
                <a:latin typeface="Tahoma"/>
                <a:cs typeface="Tahoma"/>
              </a:rPr>
              <a:t>l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45" dirty="0">
                <a:latin typeface="Tahoma"/>
                <a:cs typeface="Tahoma"/>
              </a:rPr>
              <a:t>s</a:t>
            </a:r>
            <a:r>
              <a:rPr sz="2750" spc="-40" dirty="0"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9112" y="100076"/>
            <a:ext cx="10839450" cy="1009650"/>
          </a:xfrm>
          <a:prstGeom prst="rect">
            <a:avLst/>
          </a:prstGeom>
          <a:solidFill>
            <a:srgbClr val="F1CFED"/>
          </a:solidFill>
          <a:ln w="9525">
            <a:solidFill>
              <a:srgbClr val="781F6D"/>
            </a:solidFill>
          </a:ln>
        </p:spPr>
        <p:txBody>
          <a:bodyPr vert="horz" wrap="square" lIns="0" tIns="165735" rIns="0" bIns="0" rtlCol="0">
            <a:spAutoFit/>
          </a:bodyPr>
          <a:lstStyle/>
          <a:p>
            <a:pPr marL="970915">
              <a:lnSpc>
                <a:spcPct val="100000"/>
              </a:lnSpc>
              <a:spcBef>
                <a:spcPts val="1305"/>
              </a:spcBef>
            </a:pPr>
            <a:r>
              <a:rPr sz="3600" b="1" u="sng" spc="-9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P</a:t>
            </a:r>
            <a:r>
              <a:rPr sz="3600" b="1" u="sng" spc="-12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a</a:t>
            </a:r>
            <a:r>
              <a:rPr sz="3600" b="1" u="sng" spc="-34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r</a:t>
            </a:r>
            <a:r>
              <a:rPr sz="3600" b="1" u="sng" spc="-229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t</a:t>
            </a:r>
            <a:r>
              <a:rPr sz="3600" b="1" u="sng" spc="-34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b="1" u="sng" spc="-17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3</a:t>
            </a:r>
            <a:r>
              <a:rPr sz="3600" b="1" u="sng" spc="-38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:</a:t>
            </a:r>
            <a:r>
              <a:rPr sz="3600" b="1" u="sng" spc="-37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b="1" u="sng" spc="19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C</a:t>
            </a:r>
            <a:r>
              <a:rPr sz="3600" b="1" u="sng" spc="-16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o</a:t>
            </a:r>
            <a:r>
              <a:rPr sz="3600" b="1" u="sng" spc="-18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n</a:t>
            </a:r>
            <a:r>
              <a:rPr sz="3600" b="1" u="sng" spc="-18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t</a:t>
            </a:r>
            <a:r>
              <a:rPr sz="3600" b="1" u="sng" spc="-24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e</a:t>
            </a:r>
            <a:r>
              <a:rPr sz="3600" b="1" u="sng" spc="-18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n</a:t>
            </a:r>
            <a:r>
              <a:rPr sz="3600" b="1" u="sng" spc="-229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t</a:t>
            </a:r>
            <a:r>
              <a:rPr sz="3600" b="1" u="sng" spc="-41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b="1" u="sng" spc="-3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I</a:t>
            </a:r>
            <a:r>
              <a:rPr sz="3600" b="1" u="sng" spc="-18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d</a:t>
            </a:r>
            <a:r>
              <a:rPr sz="3600" b="1" u="sng" spc="-16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e</a:t>
            </a:r>
            <a:r>
              <a:rPr sz="3600" b="1" u="sng" spc="-12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a</a:t>
            </a:r>
            <a:r>
              <a:rPr sz="3600" b="1" u="sng" spc="19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s</a:t>
            </a:r>
            <a:r>
              <a:rPr sz="3600" b="1" u="sng" spc="-43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b="1" u="sng" spc="-12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a</a:t>
            </a:r>
            <a:r>
              <a:rPr sz="3600" b="1" u="sng" spc="-18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n</a:t>
            </a:r>
            <a:r>
              <a:rPr sz="3600" b="1" u="sng" spc="-14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d</a:t>
            </a:r>
            <a:r>
              <a:rPr sz="3600" b="1" u="sng" spc="-34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b="1" u="sng" spc="-9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m</a:t>
            </a:r>
            <a:r>
              <a:rPr sz="3600" b="1" u="sng" spc="-12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a</a:t>
            </a:r>
            <a:r>
              <a:rPr sz="3600" b="1" u="sng" spc="-34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r</a:t>
            </a:r>
            <a:r>
              <a:rPr sz="3600" b="1" u="sng" spc="-25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k</a:t>
            </a:r>
            <a:r>
              <a:rPr sz="3600" b="1" u="sng" spc="-20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e</a:t>
            </a:r>
            <a:r>
              <a:rPr sz="3600" b="1" u="sng" spc="-254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t</a:t>
            </a:r>
            <a:r>
              <a:rPr sz="3600" b="1" u="sng" spc="-16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i</a:t>
            </a:r>
            <a:r>
              <a:rPr sz="3600" b="1" u="sng" spc="-18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n</a:t>
            </a:r>
            <a:r>
              <a:rPr sz="3600" b="1" u="sng" spc="-10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g</a:t>
            </a:r>
            <a:r>
              <a:rPr sz="3600" b="1" u="sng" spc="-39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b="1" u="sng" spc="17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s</a:t>
            </a:r>
            <a:r>
              <a:rPr sz="3600" b="1" u="sng" spc="-23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t</a:t>
            </a:r>
            <a:r>
              <a:rPr sz="3600" b="1" u="sng" spc="-41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r</a:t>
            </a:r>
            <a:r>
              <a:rPr sz="3600" b="1" u="sng" spc="-12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a</a:t>
            </a:r>
            <a:r>
              <a:rPr sz="3600" b="1" u="sng" spc="-18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t</a:t>
            </a:r>
            <a:r>
              <a:rPr sz="3600" b="1" u="sng" spc="-24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e</a:t>
            </a:r>
            <a:r>
              <a:rPr sz="3600" b="1" u="sng" spc="-8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g</a:t>
            </a:r>
            <a:r>
              <a:rPr sz="3600" b="1" u="sng" spc="-18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i</a:t>
            </a:r>
            <a:r>
              <a:rPr sz="3600" b="1" u="sng" spc="-20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e</a:t>
            </a:r>
            <a:r>
              <a:rPr sz="3600" b="1" u="sng" spc="19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s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687" y="955811"/>
            <a:ext cx="10709910" cy="4464685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95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285" dirty="0">
                <a:solidFill>
                  <a:srgbClr val="084F6A"/>
                </a:solidFill>
                <a:latin typeface="Trebuchet MS"/>
                <a:cs typeface="Trebuchet MS"/>
              </a:rPr>
              <a:t>C</a:t>
            </a:r>
            <a:r>
              <a:rPr sz="3200" b="1" spc="60" dirty="0">
                <a:solidFill>
                  <a:srgbClr val="084F6A"/>
                </a:solidFill>
                <a:latin typeface="Trebuchet MS"/>
                <a:cs typeface="Trebuchet MS"/>
              </a:rPr>
              <a:t>o</a:t>
            </a:r>
            <a:r>
              <a:rPr sz="3200" b="1" spc="-90" dirty="0">
                <a:solidFill>
                  <a:srgbClr val="084F6A"/>
                </a:solidFill>
                <a:latin typeface="Trebuchet MS"/>
                <a:cs typeface="Trebuchet MS"/>
              </a:rPr>
              <a:t>n</a:t>
            </a:r>
            <a:r>
              <a:rPr sz="3200" b="1" spc="-75" dirty="0">
                <a:solidFill>
                  <a:srgbClr val="084F6A"/>
                </a:solidFill>
                <a:latin typeface="Trebuchet MS"/>
                <a:cs typeface="Trebuchet MS"/>
              </a:rPr>
              <a:t>t</a:t>
            </a:r>
            <a:r>
              <a:rPr sz="3200" b="1" spc="-40" dirty="0">
                <a:solidFill>
                  <a:srgbClr val="084F6A"/>
                </a:solidFill>
                <a:latin typeface="Trebuchet MS"/>
                <a:cs typeface="Trebuchet MS"/>
              </a:rPr>
              <a:t>e</a:t>
            </a:r>
            <a:r>
              <a:rPr sz="3200" b="1" spc="-30" dirty="0">
                <a:solidFill>
                  <a:srgbClr val="084F6A"/>
                </a:solidFill>
                <a:latin typeface="Trebuchet MS"/>
                <a:cs typeface="Trebuchet MS"/>
              </a:rPr>
              <a:t>n</a:t>
            </a:r>
            <a:r>
              <a:rPr sz="3200" b="1" spc="-125" dirty="0">
                <a:solidFill>
                  <a:srgbClr val="084F6A"/>
                </a:solidFill>
                <a:latin typeface="Trebuchet MS"/>
                <a:cs typeface="Trebuchet MS"/>
              </a:rPr>
              <a:t>t</a:t>
            </a:r>
            <a:r>
              <a:rPr sz="3200" b="1" spc="-465" dirty="0">
                <a:solidFill>
                  <a:srgbClr val="084F6A"/>
                </a:solidFill>
                <a:latin typeface="Trebuchet MS"/>
                <a:cs typeface="Trebuchet MS"/>
              </a:rPr>
              <a:t> </a:t>
            </a:r>
            <a:r>
              <a:rPr sz="3200" b="1" spc="75" dirty="0">
                <a:solidFill>
                  <a:srgbClr val="084F6A"/>
                </a:solidFill>
                <a:latin typeface="Trebuchet MS"/>
                <a:cs typeface="Trebuchet MS"/>
              </a:rPr>
              <a:t>I</a:t>
            </a:r>
            <a:r>
              <a:rPr sz="3200" b="1" spc="10" dirty="0">
                <a:solidFill>
                  <a:srgbClr val="084F6A"/>
                </a:solidFill>
                <a:latin typeface="Trebuchet MS"/>
                <a:cs typeface="Trebuchet MS"/>
              </a:rPr>
              <a:t>de</a:t>
            </a:r>
            <a:r>
              <a:rPr sz="3200" b="1" spc="35" dirty="0">
                <a:solidFill>
                  <a:srgbClr val="084F6A"/>
                </a:solidFill>
                <a:latin typeface="Trebuchet MS"/>
                <a:cs typeface="Trebuchet MS"/>
              </a:rPr>
              <a:t>a</a:t>
            </a:r>
            <a:r>
              <a:rPr sz="3200" b="1" spc="270" dirty="0">
                <a:solidFill>
                  <a:srgbClr val="084F6A"/>
                </a:solidFill>
                <a:latin typeface="Trebuchet MS"/>
                <a:cs typeface="Trebuchet MS"/>
              </a:rPr>
              <a:t>s</a:t>
            </a:r>
            <a:r>
              <a:rPr sz="3200" b="1" spc="-210" dirty="0">
                <a:solidFill>
                  <a:srgbClr val="084F6A"/>
                </a:solidFill>
                <a:latin typeface="Trebuchet MS"/>
                <a:cs typeface="Trebuchet MS"/>
              </a:rPr>
              <a:t>:</a:t>
            </a:r>
            <a:endParaRPr sz="3200">
              <a:latin typeface="Trebuchet MS"/>
              <a:cs typeface="Trebuchet MS"/>
            </a:endParaRPr>
          </a:p>
          <a:p>
            <a:pPr marL="527050" marR="1002030" indent="-514984" algn="just">
              <a:lnSpc>
                <a:spcPct val="91000"/>
              </a:lnSpc>
              <a:spcBef>
                <a:spcPts val="1040"/>
              </a:spcBef>
              <a:buAutoNum type="arabicPeriod"/>
              <a:tabLst>
                <a:tab pos="527685" algn="l"/>
              </a:tabLst>
            </a:pPr>
            <a:r>
              <a:rPr sz="2750" b="1" spc="5" dirty="0">
                <a:solidFill>
                  <a:srgbClr val="12501B"/>
                </a:solidFill>
                <a:latin typeface="Trebuchet MS"/>
                <a:cs typeface="Trebuchet MS"/>
              </a:rPr>
              <a:t>Industry</a:t>
            </a:r>
            <a:r>
              <a:rPr sz="2750" b="1" spc="-254" dirty="0">
                <a:solidFill>
                  <a:srgbClr val="12501B"/>
                </a:solidFill>
                <a:latin typeface="Trebuchet MS"/>
                <a:cs typeface="Trebuchet MS"/>
              </a:rPr>
              <a:t> </a:t>
            </a:r>
            <a:r>
              <a:rPr sz="2750" b="1" spc="10" dirty="0">
                <a:solidFill>
                  <a:srgbClr val="12501B"/>
                </a:solidFill>
                <a:latin typeface="Trebuchet MS"/>
                <a:cs typeface="Trebuchet MS"/>
              </a:rPr>
              <a:t>Insights:</a:t>
            </a:r>
            <a:r>
              <a:rPr sz="2750" b="1" spc="-65" dirty="0">
                <a:solidFill>
                  <a:srgbClr val="12501B"/>
                </a:solidFill>
                <a:latin typeface="Trebuchet MS"/>
                <a:cs typeface="Trebuchet MS"/>
              </a:rPr>
              <a:t> </a:t>
            </a:r>
            <a:r>
              <a:rPr sz="2750" spc="20" dirty="0">
                <a:latin typeface="Tahoma"/>
                <a:cs typeface="Tahoma"/>
              </a:rPr>
              <a:t>Create</a:t>
            </a:r>
            <a:r>
              <a:rPr sz="2750" spc="-15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content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that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provides</a:t>
            </a:r>
            <a:r>
              <a:rPr sz="2750" spc="-190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insights</a:t>
            </a:r>
            <a:r>
              <a:rPr sz="2750" spc="-18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into </a:t>
            </a:r>
            <a:r>
              <a:rPr sz="2750" spc="-850" dirty="0">
                <a:latin typeface="Tahoma"/>
                <a:cs typeface="Tahoma"/>
              </a:rPr>
              <a:t> </a:t>
            </a:r>
            <a:r>
              <a:rPr sz="2750" spc="-60" dirty="0">
                <a:latin typeface="Tahoma"/>
                <a:cs typeface="Tahoma"/>
              </a:rPr>
              <a:t>emerging</a:t>
            </a:r>
            <a:r>
              <a:rPr sz="2750" spc="-114" dirty="0">
                <a:latin typeface="Tahoma"/>
                <a:cs typeface="Tahoma"/>
              </a:rPr>
              <a:t> </a:t>
            </a:r>
            <a:r>
              <a:rPr sz="2750" spc="-30" dirty="0">
                <a:latin typeface="Tahoma"/>
                <a:cs typeface="Tahoma"/>
              </a:rPr>
              <a:t>trends,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challenges,</a:t>
            </a:r>
            <a:r>
              <a:rPr sz="2750" spc="-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opportunities</a:t>
            </a:r>
            <a:r>
              <a:rPr sz="2750" spc="-114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in</a:t>
            </a:r>
            <a:r>
              <a:rPr sz="2750" spc="-290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the</a:t>
            </a:r>
            <a:r>
              <a:rPr sz="2750" spc="-225" dirty="0">
                <a:latin typeface="Tahoma"/>
                <a:cs typeface="Tahoma"/>
              </a:rPr>
              <a:t> </a:t>
            </a:r>
            <a:r>
              <a:rPr sz="2750" spc="-280" dirty="0">
                <a:latin typeface="Tahoma"/>
                <a:cs typeface="Tahoma"/>
              </a:rPr>
              <a:t>IT</a:t>
            </a:r>
            <a:r>
              <a:rPr sz="2750" spc="-32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technology</a:t>
            </a:r>
            <a:r>
              <a:rPr sz="2750" spc="-25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sector.</a:t>
            </a:r>
            <a:endParaRPr sz="2750">
              <a:latin typeface="Tahoma"/>
              <a:cs typeface="Tahoma"/>
            </a:endParaRPr>
          </a:p>
          <a:p>
            <a:pPr marL="527050" indent="-514984" algn="just">
              <a:lnSpc>
                <a:spcPts val="3155"/>
              </a:lnSpc>
              <a:spcBef>
                <a:spcPts val="755"/>
              </a:spcBef>
              <a:buAutoNum type="arabicPeriod"/>
              <a:tabLst>
                <a:tab pos="527685" algn="l"/>
              </a:tabLst>
            </a:pPr>
            <a:r>
              <a:rPr sz="2750" b="1" spc="125" dirty="0">
                <a:solidFill>
                  <a:srgbClr val="12501B"/>
                </a:solidFill>
                <a:latin typeface="Trebuchet MS"/>
                <a:cs typeface="Trebuchet MS"/>
              </a:rPr>
              <a:t>Case</a:t>
            </a:r>
            <a:r>
              <a:rPr sz="2750" b="1" spc="-125" dirty="0">
                <a:solidFill>
                  <a:srgbClr val="12501B"/>
                </a:solidFill>
                <a:latin typeface="Trebuchet MS"/>
                <a:cs typeface="Trebuchet MS"/>
              </a:rPr>
              <a:t> </a:t>
            </a:r>
            <a:r>
              <a:rPr sz="2750" b="1" spc="20" dirty="0">
                <a:solidFill>
                  <a:srgbClr val="12501B"/>
                </a:solidFill>
                <a:latin typeface="Trebuchet MS"/>
                <a:cs typeface="Trebuchet MS"/>
              </a:rPr>
              <a:t>Studies</a:t>
            </a:r>
            <a:r>
              <a:rPr sz="2750" b="1" spc="20" dirty="0">
                <a:solidFill>
                  <a:srgbClr val="186B23"/>
                </a:solidFill>
                <a:latin typeface="Trebuchet MS"/>
                <a:cs typeface="Trebuchet MS"/>
              </a:rPr>
              <a:t>:</a:t>
            </a:r>
            <a:r>
              <a:rPr sz="2750" b="1" spc="-235" dirty="0">
                <a:solidFill>
                  <a:srgbClr val="186B23"/>
                </a:solidFill>
                <a:latin typeface="Trebuchet MS"/>
                <a:cs typeface="Trebuchet MS"/>
              </a:rPr>
              <a:t> </a:t>
            </a:r>
            <a:r>
              <a:rPr sz="2750" spc="40" dirty="0">
                <a:latin typeface="Tahoma"/>
                <a:cs typeface="Tahoma"/>
              </a:rPr>
              <a:t>Showcase</a:t>
            </a:r>
            <a:r>
              <a:rPr sz="2750" spc="-210" dirty="0">
                <a:latin typeface="Tahoma"/>
                <a:cs typeface="Tahoma"/>
              </a:rPr>
              <a:t> </a:t>
            </a:r>
            <a:r>
              <a:rPr sz="2750" spc="-90" dirty="0">
                <a:latin typeface="Tahoma"/>
                <a:cs typeface="Tahoma"/>
              </a:rPr>
              <a:t>Tech</a:t>
            </a:r>
            <a:r>
              <a:rPr sz="2750" spc="-14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Mahindra’s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spc="75" dirty="0">
                <a:latin typeface="Tahoma"/>
                <a:cs typeface="Tahoma"/>
              </a:rPr>
              <a:t>successful</a:t>
            </a:r>
            <a:r>
              <a:rPr sz="2750" spc="-15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projects</a:t>
            </a:r>
            <a:r>
              <a:rPr sz="2750" spc="-2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endParaRPr sz="2750">
              <a:latin typeface="Tahoma"/>
              <a:cs typeface="Tahoma"/>
            </a:endParaRPr>
          </a:p>
          <a:p>
            <a:pPr marL="527050" algn="just">
              <a:lnSpc>
                <a:spcPts val="3155"/>
              </a:lnSpc>
            </a:pPr>
            <a:r>
              <a:rPr sz="2750" spc="30" dirty="0">
                <a:latin typeface="Tahoma"/>
                <a:cs typeface="Tahoma"/>
              </a:rPr>
              <a:t>collaborations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with</a:t>
            </a:r>
            <a:r>
              <a:rPr sz="2750" spc="-285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clients</a:t>
            </a:r>
            <a:r>
              <a:rPr sz="2750" spc="-185" dirty="0">
                <a:latin typeface="Tahoma"/>
                <a:cs typeface="Tahoma"/>
              </a:rPr>
              <a:t> </a:t>
            </a:r>
            <a:r>
              <a:rPr sz="2750" spc="-55" dirty="0">
                <a:latin typeface="Tahoma"/>
                <a:cs typeface="Tahoma"/>
              </a:rPr>
              <a:t>through</a:t>
            </a:r>
            <a:r>
              <a:rPr sz="2750" spc="-130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detailed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85" dirty="0">
                <a:latin typeface="Tahoma"/>
                <a:cs typeface="Tahoma"/>
              </a:rPr>
              <a:t>case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studies.</a:t>
            </a:r>
            <a:endParaRPr sz="2750">
              <a:latin typeface="Tahoma"/>
              <a:cs typeface="Tahoma"/>
            </a:endParaRPr>
          </a:p>
          <a:p>
            <a:pPr marL="527050" marR="329565" indent="-514984">
              <a:lnSpc>
                <a:spcPct val="91800"/>
              </a:lnSpc>
              <a:spcBef>
                <a:spcPts val="1025"/>
              </a:spcBef>
              <a:buAutoNum type="arabicPeriod" startAt="3"/>
              <a:tabLst>
                <a:tab pos="527050" algn="l"/>
                <a:tab pos="527685" algn="l"/>
              </a:tabLst>
            </a:pPr>
            <a:r>
              <a:rPr sz="2750" b="1" spc="-100" dirty="0">
                <a:solidFill>
                  <a:srgbClr val="12501B"/>
                </a:solidFill>
                <a:latin typeface="Trebuchet MS"/>
                <a:cs typeface="Trebuchet MS"/>
              </a:rPr>
              <a:t>Training </a:t>
            </a:r>
            <a:r>
              <a:rPr sz="2750" b="1" spc="5" dirty="0">
                <a:solidFill>
                  <a:srgbClr val="12501B"/>
                </a:solidFill>
                <a:latin typeface="Trebuchet MS"/>
                <a:cs typeface="Trebuchet MS"/>
              </a:rPr>
              <a:t>and </a:t>
            </a:r>
            <a:r>
              <a:rPr sz="2750" b="1" spc="-10" dirty="0">
                <a:solidFill>
                  <a:srgbClr val="12501B"/>
                </a:solidFill>
                <a:latin typeface="Trebuchet MS"/>
                <a:cs typeface="Trebuchet MS"/>
              </a:rPr>
              <a:t>Development: </a:t>
            </a:r>
            <a:r>
              <a:rPr sz="2750" spc="20" dirty="0">
                <a:latin typeface="Tahoma"/>
                <a:cs typeface="Tahoma"/>
              </a:rPr>
              <a:t>Create </a:t>
            </a:r>
            <a:r>
              <a:rPr sz="2750" dirty="0">
                <a:latin typeface="Tahoma"/>
                <a:cs typeface="Tahoma"/>
              </a:rPr>
              <a:t>content </a:t>
            </a:r>
            <a:r>
              <a:rPr sz="2750" spc="-5" dirty="0">
                <a:latin typeface="Tahoma"/>
                <a:cs typeface="Tahoma"/>
              </a:rPr>
              <a:t>related </a:t>
            </a:r>
            <a:r>
              <a:rPr sz="2750" spc="5" dirty="0">
                <a:latin typeface="Tahoma"/>
                <a:cs typeface="Tahoma"/>
              </a:rPr>
              <a:t>to </a:t>
            </a:r>
            <a:r>
              <a:rPr sz="2750" spc="-40" dirty="0">
                <a:latin typeface="Tahoma"/>
                <a:cs typeface="Tahoma"/>
              </a:rPr>
              <a:t>training </a:t>
            </a:r>
            <a:r>
              <a:rPr sz="2750" spc="-35" dirty="0">
                <a:latin typeface="Tahoma"/>
                <a:cs typeface="Tahoma"/>
              </a:rPr>
              <a:t> programs,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certifications,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70" dirty="0">
                <a:latin typeface="Tahoma"/>
                <a:cs typeface="Tahoma"/>
              </a:rPr>
              <a:t>skill</a:t>
            </a:r>
            <a:r>
              <a:rPr sz="2750" spc="-240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development</a:t>
            </a:r>
            <a:r>
              <a:rPr sz="2750" spc="-19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initiatives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-45" dirty="0">
                <a:latin typeface="Tahoma"/>
                <a:cs typeface="Tahoma"/>
              </a:rPr>
              <a:t>offered </a:t>
            </a:r>
            <a:r>
              <a:rPr sz="2750" spc="-840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b</a:t>
            </a:r>
            <a:r>
              <a:rPr sz="2750" spc="-114" dirty="0">
                <a:latin typeface="Tahoma"/>
                <a:cs typeface="Tahoma"/>
              </a:rPr>
              <a:t>y</a:t>
            </a:r>
            <a:r>
              <a:rPr sz="2750" spc="-320" dirty="0">
                <a:latin typeface="Tahoma"/>
                <a:cs typeface="Tahoma"/>
              </a:rPr>
              <a:t> </a:t>
            </a:r>
            <a:r>
              <a:rPr sz="2750" spc="-484" dirty="0">
                <a:latin typeface="Tahoma"/>
                <a:cs typeface="Tahoma"/>
              </a:rPr>
              <a:t>T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-5" dirty="0">
                <a:latin typeface="Tahoma"/>
                <a:cs typeface="Tahoma"/>
              </a:rPr>
              <a:t>h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Ma</a:t>
            </a:r>
            <a:r>
              <a:rPr sz="2750" spc="-40" dirty="0">
                <a:latin typeface="Tahoma"/>
                <a:cs typeface="Tahoma"/>
              </a:rPr>
              <a:t>h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.</a:t>
            </a:r>
            <a:r>
              <a:rPr sz="2750" spc="-160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E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10" dirty="0">
                <a:latin typeface="Tahoma"/>
                <a:cs typeface="Tahoma"/>
              </a:rPr>
              <a:t>t</a:t>
            </a:r>
            <a:r>
              <a:rPr sz="2750" spc="-5" dirty="0">
                <a:latin typeface="Tahoma"/>
                <a:cs typeface="Tahoma"/>
              </a:rPr>
              <a:t>e</a:t>
            </a:r>
            <a:r>
              <a:rPr sz="2750" spc="-305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t</a:t>
            </a:r>
            <a:r>
              <a:rPr sz="2750" spc="-50" dirty="0">
                <a:latin typeface="Tahoma"/>
                <a:cs typeface="Tahoma"/>
              </a:rPr>
              <a:t>h</a:t>
            </a:r>
            <a:r>
              <a:rPr sz="2750" spc="15" dirty="0">
                <a:latin typeface="Tahoma"/>
                <a:cs typeface="Tahoma"/>
              </a:rPr>
              <a:t>e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15" dirty="0">
                <a:latin typeface="Tahoma"/>
                <a:cs typeface="Tahoma"/>
              </a:rPr>
              <a:t>e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45" dirty="0">
                <a:latin typeface="Tahoma"/>
                <a:cs typeface="Tahoma"/>
              </a:rPr>
              <a:t>b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-25" dirty="0">
                <a:latin typeface="Tahoma"/>
                <a:cs typeface="Tahoma"/>
              </a:rPr>
              <a:t>t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-25" dirty="0">
                <a:latin typeface="Tahoma"/>
                <a:cs typeface="Tahoma"/>
              </a:rPr>
              <a:t>ee</a:t>
            </a:r>
            <a:r>
              <a:rPr sz="2750" spc="-60" dirty="0">
                <a:latin typeface="Tahoma"/>
                <a:cs typeface="Tahoma"/>
              </a:rPr>
              <a:t>r  </a:t>
            </a:r>
            <a:r>
              <a:rPr sz="2750" dirty="0">
                <a:latin typeface="Tahoma"/>
                <a:cs typeface="Tahoma"/>
              </a:rPr>
              <a:t>opportunities,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professional</a:t>
            </a:r>
            <a:r>
              <a:rPr sz="2750" spc="-10" dirty="0">
                <a:latin typeface="Tahoma"/>
                <a:cs typeface="Tahoma"/>
              </a:rPr>
              <a:t> </a:t>
            </a:r>
            <a:r>
              <a:rPr sz="2750" spc="-70" dirty="0">
                <a:latin typeface="Tahoma"/>
                <a:cs typeface="Tahoma"/>
              </a:rPr>
              <a:t>growth,</a:t>
            </a:r>
            <a:r>
              <a:rPr sz="2750" spc="-15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industry-relevant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55" dirty="0">
                <a:latin typeface="Tahoma"/>
                <a:cs typeface="Tahoma"/>
              </a:rPr>
              <a:t>skills.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7502" y="483342"/>
            <a:ext cx="11507470" cy="476694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750" b="1" spc="-25" dirty="0">
                <a:solidFill>
                  <a:srgbClr val="205F9A"/>
                </a:solidFill>
                <a:latin typeface="Trebuchet MS"/>
                <a:cs typeface="Trebuchet MS"/>
              </a:rPr>
              <a:t>Marketing</a:t>
            </a:r>
            <a:r>
              <a:rPr sz="2750" b="1" spc="-145" dirty="0">
                <a:solidFill>
                  <a:srgbClr val="205F9A"/>
                </a:solidFill>
                <a:latin typeface="Trebuchet MS"/>
                <a:cs typeface="Trebuchet MS"/>
              </a:rPr>
              <a:t> </a:t>
            </a:r>
            <a:r>
              <a:rPr sz="2750" b="1" spc="-15" dirty="0">
                <a:solidFill>
                  <a:srgbClr val="205F9A"/>
                </a:solidFill>
                <a:latin typeface="Trebuchet MS"/>
                <a:cs typeface="Trebuchet MS"/>
              </a:rPr>
              <a:t>Strategies:</a:t>
            </a:r>
            <a:endParaRPr sz="2750">
              <a:latin typeface="Trebuchet MS"/>
              <a:cs typeface="Trebuchet MS"/>
            </a:endParaRPr>
          </a:p>
          <a:p>
            <a:pPr marL="527050" marR="600075" indent="-514984">
              <a:lnSpc>
                <a:spcPct val="92200"/>
              </a:lnSpc>
              <a:spcBef>
                <a:spcPts val="1010"/>
              </a:spcBef>
              <a:buAutoNum type="arabicPeriod"/>
              <a:tabLst>
                <a:tab pos="527050" algn="l"/>
                <a:tab pos="527685" algn="l"/>
              </a:tabLst>
            </a:pPr>
            <a:r>
              <a:rPr sz="2750" b="1" spc="-5" dirty="0">
                <a:solidFill>
                  <a:srgbClr val="C04F15"/>
                </a:solidFill>
                <a:latin typeface="Trebuchet MS"/>
                <a:cs typeface="Trebuchet MS"/>
              </a:rPr>
              <a:t>Digital </a:t>
            </a:r>
            <a:r>
              <a:rPr sz="2750" b="1" spc="-35" dirty="0">
                <a:solidFill>
                  <a:srgbClr val="C04F15"/>
                </a:solidFill>
                <a:latin typeface="Trebuchet MS"/>
                <a:cs typeface="Trebuchet MS"/>
              </a:rPr>
              <a:t>Marketing</a:t>
            </a:r>
            <a:r>
              <a:rPr sz="2750" spc="-35" dirty="0">
                <a:latin typeface="Tahoma"/>
                <a:cs typeface="Tahoma"/>
              </a:rPr>
              <a:t>: </a:t>
            </a:r>
            <a:r>
              <a:rPr sz="2750" spc="-60" dirty="0">
                <a:latin typeface="Tahoma"/>
                <a:cs typeface="Tahoma"/>
              </a:rPr>
              <a:t>Leverage </a:t>
            </a:r>
            <a:r>
              <a:rPr sz="2750" spc="10" dirty="0">
                <a:latin typeface="Tahoma"/>
                <a:cs typeface="Tahoma"/>
              </a:rPr>
              <a:t>digital </a:t>
            </a:r>
            <a:r>
              <a:rPr sz="2750" spc="40" dirty="0">
                <a:latin typeface="Tahoma"/>
                <a:cs typeface="Tahoma"/>
              </a:rPr>
              <a:t>channels </a:t>
            </a:r>
            <a:r>
              <a:rPr sz="2750" spc="75" dirty="0">
                <a:latin typeface="Tahoma"/>
                <a:cs typeface="Tahoma"/>
              </a:rPr>
              <a:t>such </a:t>
            </a:r>
            <a:r>
              <a:rPr sz="2750" spc="85" dirty="0">
                <a:latin typeface="Tahoma"/>
                <a:cs typeface="Tahoma"/>
              </a:rPr>
              <a:t>as </a:t>
            </a:r>
            <a:r>
              <a:rPr sz="2750" spc="75" dirty="0">
                <a:latin typeface="Tahoma"/>
                <a:cs typeface="Tahoma"/>
              </a:rPr>
              <a:t>social </a:t>
            </a:r>
            <a:r>
              <a:rPr sz="2750" spc="25" dirty="0">
                <a:latin typeface="Tahoma"/>
                <a:cs typeface="Tahoma"/>
              </a:rPr>
              <a:t>media,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email</a:t>
            </a:r>
            <a:r>
              <a:rPr sz="2750" spc="-305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marketing,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content</a:t>
            </a:r>
            <a:r>
              <a:rPr sz="2750" spc="-25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marketing,</a:t>
            </a:r>
            <a:r>
              <a:rPr sz="2750" spc="-15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40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search</a:t>
            </a:r>
            <a:r>
              <a:rPr sz="2750" spc="-130" dirty="0">
                <a:latin typeface="Tahoma"/>
                <a:cs typeface="Tahoma"/>
              </a:rPr>
              <a:t> </a:t>
            </a:r>
            <a:r>
              <a:rPr sz="2750" spc="-40" dirty="0">
                <a:latin typeface="Tahoma"/>
                <a:cs typeface="Tahoma"/>
              </a:rPr>
              <a:t>engine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optimization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-70" dirty="0">
                <a:latin typeface="Tahoma"/>
                <a:cs typeface="Tahoma"/>
              </a:rPr>
              <a:t>(SEO)</a:t>
            </a:r>
            <a:r>
              <a:rPr sz="2750" spc="-254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to</a:t>
            </a:r>
            <a:r>
              <a:rPr sz="2750" spc="-30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reach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spc="-60" dirty="0">
                <a:latin typeface="Tahoma"/>
                <a:cs typeface="Tahoma"/>
              </a:rPr>
              <a:t>engage</a:t>
            </a:r>
            <a:r>
              <a:rPr sz="2750" spc="-22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with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-65" dirty="0">
                <a:latin typeface="Tahoma"/>
                <a:cs typeface="Tahoma"/>
              </a:rPr>
              <a:t>target</a:t>
            </a:r>
            <a:r>
              <a:rPr sz="2750" spc="-185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audiences.</a:t>
            </a:r>
            <a:endParaRPr sz="2750">
              <a:latin typeface="Tahoma"/>
              <a:cs typeface="Tahoma"/>
            </a:endParaRPr>
          </a:p>
          <a:p>
            <a:pPr marL="527050" marR="1271905" indent="-514984">
              <a:lnSpc>
                <a:spcPct val="92200"/>
              </a:lnSpc>
              <a:spcBef>
                <a:spcPts val="940"/>
              </a:spcBef>
              <a:buAutoNum type="arabicPeriod"/>
              <a:tabLst>
                <a:tab pos="527050" algn="l"/>
                <a:tab pos="527685" algn="l"/>
              </a:tabLst>
            </a:pPr>
            <a:r>
              <a:rPr sz="2750" b="1" spc="-60" dirty="0">
                <a:solidFill>
                  <a:srgbClr val="C04F15"/>
                </a:solidFill>
                <a:latin typeface="Trebuchet MS"/>
                <a:cs typeface="Trebuchet MS"/>
              </a:rPr>
              <a:t>Thought </a:t>
            </a:r>
            <a:r>
              <a:rPr sz="2750" b="1" spc="-5" dirty="0">
                <a:solidFill>
                  <a:srgbClr val="C04F15"/>
                </a:solidFill>
                <a:latin typeface="Trebuchet MS"/>
                <a:cs typeface="Trebuchet MS"/>
              </a:rPr>
              <a:t>Leadership </a:t>
            </a:r>
            <a:r>
              <a:rPr sz="2750" b="1" spc="-10" dirty="0">
                <a:solidFill>
                  <a:srgbClr val="C04F15"/>
                </a:solidFill>
                <a:latin typeface="Trebuchet MS"/>
                <a:cs typeface="Trebuchet MS"/>
              </a:rPr>
              <a:t>Platforms: </a:t>
            </a:r>
            <a:r>
              <a:rPr sz="2750" spc="20" dirty="0">
                <a:latin typeface="Tahoma"/>
                <a:cs typeface="Tahoma"/>
              </a:rPr>
              <a:t>Participate </a:t>
            </a:r>
            <a:r>
              <a:rPr sz="2750" spc="15" dirty="0">
                <a:latin typeface="Tahoma"/>
                <a:cs typeface="Tahoma"/>
              </a:rPr>
              <a:t>in </a:t>
            </a:r>
            <a:r>
              <a:rPr sz="2750" spc="5" dirty="0">
                <a:latin typeface="Tahoma"/>
                <a:cs typeface="Tahoma"/>
              </a:rPr>
              <a:t>industry </a:t>
            </a:r>
            <a:r>
              <a:rPr sz="2750" spc="-30" dirty="0">
                <a:latin typeface="Tahoma"/>
                <a:cs typeface="Tahoma"/>
              </a:rPr>
              <a:t>events,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w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45" dirty="0">
                <a:latin typeface="Tahoma"/>
                <a:cs typeface="Tahoma"/>
              </a:rPr>
              <a:t>b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45" dirty="0">
                <a:latin typeface="Tahoma"/>
                <a:cs typeface="Tahoma"/>
              </a:rPr>
              <a:t>s</a:t>
            </a:r>
            <a:r>
              <a:rPr sz="2750" spc="-40" dirty="0">
                <a:latin typeface="Tahoma"/>
                <a:cs typeface="Tahoma"/>
              </a:rPr>
              <a:t>,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-55" dirty="0">
                <a:latin typeface="Tahoma"/>
                <a:cs typeface="Tahoma"/>
              </a:rPr>
              <a:t>f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220" dirty="0">
                <a:latin typeface="Tahoma"/>
                <a:cs typeface="Tahoma"/>
              </a:rPr>
              <a:t>c</a:t>
            </a:r>
            <a:r>
              <a:rPr sz="2750" spc="45" dirty="0">
                <a:latin typeface="Tahoma"/>
                <a:cs typeface="Tahoma"/>
              </a:rPr>
              <a:t>es</a:t>
            </a:r>
            <a:r>
              <a:rPr sz="2750" spc="-40" dirty="0">
                <a:latin typeface="Tahoma"/>
                <a:cs typeface="Tahoma"/>
              </a:rPr>
              <a:t>,</a:t>
            </a:r>
            <a:r>
              <a:rPr sz="2750" spc="6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35" dirty="0">
                <a:latin typeface="Tahoma"/>
                <a:cs typeface="Tahoma"/>
              </a:rPr>
              <a:t>d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90" dirty="0">
                <a:latin typeface="Tahoma"/>
                <a:cs typeface="Tahoma"/>
              </a:rPr>
              <a:t>l</a:t>
            </a:r>
            <a:r>
              <a:rPr sz="2750" spc="-240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150" dirty="0">
                <a:latin typeface="Tahoma"/>
                <a:cs typeface="Tahoma"/>
              </a:rPr>
              <a:t>s</a:t>
            </a:r>
            <a:r>
              <a:rPr sz="2750" spc="120" dirty="0">
                <a:latin typeface="Tahoma"/>
                <a:cs typeface="Tahoma"/>
              </a:rPr>
              <a:t>c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110" dirty="0">
                <a:latin typeface="Tahoma"/>
                <a:cs typeface="Tahoma"/>
              </a:rPr>
              <a:t>ss</a:t>
            </a:r>
            <a:r>
              <a:rPr sz="2750" spc="60" dirty="0">
                <a:latin typeface="Tahoma"/>
                <a:cs typeface="Tahoma"/>
              </a:rPr>
              <a:t>i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120" dirty="0">
                <a:latin typeface="Tahoma"/>
                <a:cs typeface="Tahoma"/>
              </a:rPr>
              <a:t>s</a:t>
            </a:r>
            <a:r>
              <a:rPr sz="2750" spc="-114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0" dirty="0">
                <a:latin typeface="Tahoma"/>
                <a:cs typeface="Tahoma"/>
              </a:rPr>
              <a:t>o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35" dirty="0">
                <a:latin typeface="Tahoma"/>
                <a:cs typeface="Tahoma"/>
              </a:rPr>
              <a:t>st</a:t>
            </a:r>
            <a:r>
              <a:rPr sz="2750" spc="75" dirty="0">
                <a:latin typeface="Tahoma"/>
                <a:cs typeface="Tahoma"/>
              </a:rPr>
              <a:t>a</a:t>
            </a:r>
            <a:r>
              <a:rPr sz="2750" spc="45" dirty="0">
                <a:latin typeface="Tahoma"/>
                <a:cs typeface="Tahoma"/>
              </a:rPr>
              <a:t>b</a:t>
            </a:r>
            <a:r>
              <a:rPr sz="2750" spc="110" dirty="0">
                <a:latin typeface="Tahoma"/>
                <a:cs typeface="Tahoma"/>
              </a:rPr>
              <a:t>l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55" dirty="0">
                <a:latin typeface="Tahoma"/>
                <a:cs typeface="Tahoma"/>
              </a:rPr>
              <a:t>sh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-484" dirty="0">
                <a:latin typeface="Tahoma"/>
                <a:cs typeface="Tahoma"/>
              </a:rPr>
              <a:t>T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-5" dirty="0">
                <a:latin typeface="Tahoma"/>
                <a:cs typeface="Tahoma"/>
              </a:rPr>
              <a:t>h  </a:t>
            </a:r>
            <a:r>
              <a:rPr sz="2750" spc="55" dirty="0">
                <a:latin typeface="Tahoma"/>
                <a:cs typeface="Tahoma"/>
              </a:rPr>
              <a:t>M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h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30" dirty="0">
                <a:latin typeface="Tahoma"/>
                <a:cs typeface="Tahoma"/>
              </a:rPr>
              <a:t>a</a:t>
            </a:r>
            <a:r>
              <a:rPr sz="2750" spc="-170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120" dirty="0">
                <a:latin typeface="Tahoma"/>
                <a:cs typeface="Tahoma"/>
              </a:rPr>
              <a:t>s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a</a:t>
            </a:r>
            <a:r>
              <a:rPr sz="2750" spc="-315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t</a:t>
            </a:r>
            <a:r>
              <a:rPr sz="2750" spc="-50" dirty="0">
                <a:latin typeface="Tahoma"/>
                <a:cs typeface="Tahoma"/>
              </a:rPr>
              <a:t>h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-95" dirty="0">
                <a:latin typeface="Tahoma"/>
                <a:cs typeface="Tahoma"/>
              </a:rPr>
              <a:t>g</a:t>
            </a:r>
            <a:r>
              <a:rPr sz="2750" spc="-120" dirty="0">
                <a:latin typeface="Tahoma"/>
                <a:cs typeface="Tahoma"/>
              </a:rPr>
              <a:t>h</a:t>
            </a:r>
            <a:r>
              <a:rPr sz="2750" spc="-25" dirty="0">
                <a:latin typeface="Tahoma"/>
                <a:cs typeface="Tahoma"/>
              </a:rPr>
              <a:t>t</a:t>
            </a:r>
            <a:r>
              <a:rPr sz="2750" spc="-114" dirty="0">
                <a:latin typeface="Tahoma"/>
                <a:cs typeface="Tahoma"/>
              </a:rPr>
              <a:t> </a:t>
            </a:r>
            <a:r>
              <a:rPr sz="2750" spc="110" dirty="0">
                <a:latin typeface="Tahoma"/>
                <a:cs typeface="Tahoma"/>
              </a:rPr>
              <a:t>l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50" dirty="0">
                <a:latin typeface="Tahoma"/>
                <a:cs typeface="Tahoma"/>
              </a:rPr>
              <a:t>ad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320" dirty="0">
                <a:latin typeface="Tahoma"/>
                <a:cs typeface="Tahoma"/>
              </a:rPr>
              <a:t>r</a:t>
            </a:r>
            <a:r>
              <a:rPr sz="2750" spc="-40" dirty="0"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  <a:p>
            <a:pPr marL="527050" marR="5080" indent="-514984">
              <a:lnSpc>
                <a:spcPct val="91800"/>
              </a:lnSpc>
              <a:spcBef>
                <a:spcPts val="950"/>
              </a:spcBef>
              <a:buAutoNum type="arabicPeriod"/>
              <a:tabLst>
                <a:tab pos="527050" algn="l"/>
                <a:tab pos="527685" algn="l"/>
              </a:tabLst>
            </a:pPr>
            <a:r>
              <a:rPr sz="2750" b="1" spc="45" dirty="0">
                <a:solidFill>
                  <a:srgbClr val="C04F15"/>
                </a:solidFill>
                <a:latin typeface="Trebuchet MS"/>
                <a:cs typeface="Trebuchet MS"/>
              </a:rPr>
              <a:t>Customer</a:t>
            </a:r>
            <a:r>
              <a:rPr sz="2750" b="1" spc="-204" dirty="0">
                <a:solidFill>
                  <a:srgbClr val="C04F15"/>
                </a:solidFill>
                <a:latin typeface="Trebuchet MS"/>
                <a:cs typeface="Trebuchet MS"/>
              </a:rPr>
              <a:t> </a:t>
            </a:r>
            <a:r>
              <a:rPr sz="2750" b="1" spc="-20" dirty="0">
                <a:solidFill>
                  <a:srgbClr val="C04F15"/>
                </a:solidFill>
                <a:latin typeface="Trebuchet MS"/>
                <a:cs typeface="Trebuchet MS"/>
              </a:rPr>
              <a:t>Advocacy:</a:t>
            </a:r>
            <a:r>
              <a:rPr sz="2750" b="1" spc="-45" dirty="0">
                <a:solidFill>
                  <a:srgbClr val="C04F15"/>
                </a:solidFill>
                <a:latin typeface="Trebuchet MS"/>
                <a:cs typeface="Trebuchet MS"/>
              </a:rPr>
              <a:t> </a:t>
            </a:r>
            <a:r>
              <a:rPr sz="2750" spc="45" dirty="0">
                <a:latin typeface="Tahoma"/>
                <a:cs typeface="Tahoma"/>
              </a:rPr>
              <a:t>Cultivate</a:t>
            </a:r>
            <a:r>
              <a:rPr sz="2750" spc="-440" dirty="0">
                <a:latin typeface="Tahoma"/>
                <a:cs typeface="Tahoma"/>
              </a:rPr>
              <a:t> </a:t>
            </a:r>
            <a:r>
              <a:rPr sz="2750" spc="-45" dirty="0">
                <a:latin typeface="Tahoma"/>
                <a:cs typeface="Tahoma"/>
              </a:rPr>
              <a:t>strong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relationships</a:t>
            </a:r>
            <a:r>
              <a:rPr sz="2750" spc="-2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with</a:t>
            </a:r>
            <a:r>
              <a:rPr sz="2750" spc="-355" dirty="0">
                <a:latin typeface="Tahoma"/>
                <a:cs typeface="Tahoma"/>
              </a:rPr>
              <a:t> </a:t>
            </a:r>
            <a:r>
              <a:rPr sz="2750" spc="-40" dirty="0">
                <a:latin typeface="Tahoma"/>
                <a:cs typeface="Tahoma"/>
              </a:rPr>
              <a:t>existing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clients </a:t>
            </a:r>
            <a:r>
              <a:rPr sz="2750" spc="-84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-25" dirty="0">
                <a:latin typeface="Tahoma"/>
                <a:cs typeface="Tahoma"/>
              </a:rPr>
              <a:t>turn </a:t>
            </a:r>
            <a:r>
              <a:rPr sz="2750" spc="-10" dirty="0">
                <a:latin typeface="Tahoma"/>
                <a:cs typeface="Tahoma"/>
              </a:rPr>
              <a:t>them </a:t>
            </a:r>
            <a:r>
              <a:rPr sz="2750" dirty="0">
                <a:latin typeface="Tahoma"/>
                <a:cs typeface="Tahoma"/>
              </a:rPr>
              <a:t>into </a:t>
            </a:r>
            <a:r>
              <a:rPr sz="2750" spc="-15" dirty="0">
                <a:latin typeface="Tahoma"/>
                <a:cs typeface="Tahoma"/>
              </a:rPr>
              <a:t>brand </a:t>
            </a:r>
            <a:r>
              <a:rPr sz="2750" spc="15" dirty="0">
                <a:latin typeface="Tahoma"/>
                <a:cs typeface="Tahoma"/>
              </a:rPr>
              <a:t>advocates. </a:t>
            </a:r>
            <a:r>
              <a:rPr sz="2750" spc="-10" dirty="0">
                <a:latin typeface="Tahoma"/>
                <a:cs typeface="Tahoma"/>
              </a:rPr>
              <a:t>Encourage </a:t>
            </a:r>
            <a:r>
              <a:rPr sz="2750" spc="35" dirty="0">
                <a:latin typeface="Tahoma"/>
                <a:cs typeface="Tahoma"/>
              </a:rPr>
              <a:t>satisfied </a:t>
            </a:r>
            <a:r>
              <a:rPr sz="2750" spc="40" dirty="0">
                <a:latin typeface="Tahoma"/>
                <a:cs typeface="Tahoma"/>
              </a:rPr>
              <a:t>customers </a:t>
            </a:r>
            <a:r>
              <a:rPr sz="2750" dirty="0">
                <a:latin typeface="Tahoma"/>
                <a:cs typeface="Tahoma"/>
              </a:rPr>
              <a:t>to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share</a:t>
            </a:r>
            <a:r>
              <a:rPr sz="2750" spc="-150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testimonials,</a:t>
            </a:r>
            <a:r>
              <a:rPr sz="2750" spc="-225" dirty="0">
                <a:latin typeface="Tahoma"/>
                <a:cs typeface="Tahoma"/>
              </a:rPr>
              <a:t> </a:t>
            </a:r>
            <a:r>
              <a:rPr sz="2750" spc="85" dirty="0">
                <a:latin typeface="Tahoma"/>
                <a:cs typeface="Tahoma"/>
              </a:rPr>
              <a:t>case</a:t>
            </a:r>
            <a:r>
              <a:rPr sz="2750" spc="-225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studies,</a:t>
            </a:r>
            <a:r>
              <a:rPr sz="2750" spc="-22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95" dirty="0">
                <a:latin typeface="Tahoma"/>
                <a:cs typeface="Tahoma"/>
              </a:rPr>
              <a:t>success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stories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to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55" dirty="0">
                <a:latin typeface="Tahoma"/>
                <a:cs typeface="Tahoma"/>
              </a:rPr>
              <a:t>build</a:t>
            </a:r>
            <a:r>
              <a:rPr sz="2750" spc="-31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trust</a:t>
            </a:r>
            <a:r>
              <a:rPr sz="2750" spc="-254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2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credibility</a:t>
            </a:r>
            <a:r>
              <a:rPr sz="2750" spc="-175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among</a:t>
            </a:r>
            <a:r>
              <a:rPr sz="2750" spc="-18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prospects.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962" y="366775"/>
            <a:ext cx="10515600" cy="904875"/>
          </a:xfrm>
          <a:prstGeom prst="rect">
            <a:avLst/>
          </a:prstGeom>
          <a:solidFill>
            <a:srgbClr val="A6C9EB"/>
          </a:solidFill>
          <a:ln w="9525">
            <a:solidFill>
              <a:srgbClr val="0F4761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370"/>
              </a:spcBef>
            </a:pPr>
            <a:r>
              <a:rPr sz="4400" b="1" u="sng" spc="-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</a:t>
            </a:r>
            <a:r>
              <a:rPr sz="4400" b="1" u="sng" spc="-2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ar</a:t>
            </a:r>
            <a:r>
              <a:rPr sz="4400" b="1" u="sng" spc="-2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</a:t>
            </a:r>
            <a:r>
              <a:rPr sz="4400" b="1" u="sng" spc="-5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1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4</a:t>
            </a:r>
            <a:r>
              <a:rPr sz="4400" b="1" u="sng" spc="-459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:</a:t>
            </a:r>
            <a:r>
              <a:rPr sz="4400" b="1" u="sng" spc="-4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Co</a:t>
            </a:r>
            <a:r>
              <a:rPr sz="4400" b="1"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</a:t>
            </a:r>
            <a:r>
              <a:rPr sz="4400" b="1" u="sng" spc="-2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</a:t>
            </a:r>
            <a:r>
              <a:rPr sz="4400" b="1" u="sng" spc="-2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en</a:t>
            </a:r>
            <a:r>
              <a:rPr sz="4400" b="1" u="sng" spc="-2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</a:t>
            </a:r>
            <a:r>
              <a:rPr sz="4400" b="1" u="sng" spc="-5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2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</a:t>
            </a:r>
            <a:r>
              <a:rPr sz="4400" b="1" u="sng" spc="-1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</a:t>
            </a:r>
            <a:r>
              <a:rPr sz="4400" b="1" u="sng" spc="-2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</a:t>
            </a:r>
            <a:r>
              <a:rPr sz="4400" b="1" u="sng" spc="-2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</a:t>
            </a:r>
            <a:r>
              <a:rPr sz="4400" b="1" u="sng" spc="-1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</a:t>
            </a:r>
            <a:r>
              <a:rPr sz="4400" b="1" u="sng" spc="-1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4400" b="1" u="sng" spc="-2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</a:t>
            </a:r>
            <a:r>
              <a:rPr sz="4400" b="1" u="sng" spc="-2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</a:t>
            </a:r>
            <a:r>
              <a:rPr sz="4400" b="1" u="sng" spc="2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1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</a:t>
            </a:r>
            <a:r>
              <a:rPr sz="4400" b="1" u="sng" spc="-20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</a:t>
            </a:r>
            <a:r>
              <a:rPr sz="4400" b="1" u="sng" spc="-1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</a:t>
            </a:r>
            <a:r>
              <a:rPr sz="4400" b="1" u="sng" spc="-5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</a:t>
            </a:r>
            <a:r>
              <a:rPr sz="4400" b="1" u="sng" spc="-1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u</a:t>
            </a:r>
            <a:r>
              <a:rPr sz="4400" b="1" u="sng" spc="-459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</a:t>
            </a:r>
            <a:r>
              <a:rPr sz="4400" b="1" u="sng" spc="-2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</a:t>
            </a:r>
            <a:r>
              <a:rPr sz="4400" b="1" u="sng" spc="-1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</a:t>
            </a:r>
            <a:r>
              <a:rPr sz="4400" b="1" u="sng" spc="-1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4400" b="1" u="sng" spc="-2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</a:t>
            </a:r>
            <a:r>
              <a:rPr sz="4400" b="1" u="sng" spc="-2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3250" y="1649730"/>
            <a:ext cx="6710680" cy="296926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41300" marR="1053465" indent="-228600">
              <a:lnSpc>
                <a:spcPts val="3450"/>
              </a:lnSpc>
              <a:spcBef>
                <a:spcPts val="57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-50" dirty="0">
                <a:solidFill>
                  <a:srgbClr val="C00000"/>
                </a:solidFill>
                <a:latin typeface="Trebuchet MS"/>
                <a:cs typeface="Trebuchet MS"/>
              </a:rPr>
              <a:t>F</a:t>
            </a:r>
            <a:r>
              <a:rPr sz="3200" b="1" spc="-35" dirty="0">
                <a:solidFill>
                  <a:srgbClr val="C00000"/>
                </a:solidFill>
                <a:latin typeface="Trebuchet MS"/>
                <a:cs typeface="Trebuchet MS"/>
              </a:rPr>
              <a:t>o</a:t>
            </a:r>
            <a:r>
              <a:rPr sz="3200" b="1" spc="-25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3200" b="1" spc="-55" dirty="0">
                <a:solidFill>
                  <a:srgbClr val="C00000"/>
                </a:solidFill>
                <a:latin typeface="Trebuchet MS"/>
                <a:cs typeface="Trebuchet MS"/>
              </a:rPr>
              <a:t>m</a:t>
            </a:r>
            <a:r>
              <a:rPr sz="3200" b="1" spc="90" dirty="0">
                <a:solidFill>
                  <a:srgbClr val="C00000"/>
                </a:solidFill>
                <a:latin typeface="Trebuchet MS"/>
                <a:cs typeface="Trebuchet MS"/>
              </a:rPr>
              <a:t>a</a:t>
            </a:r>
            <a:r>
              <a:rPr sz="3200" b="1" spc="-125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3200" b="1" spc="-46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200" b="1" spc="-225" dirty="0">
                <a:solidFill>
                  <a:srgbClr val="C00000"/>
                </a:solidFill>
                <a:latin typeface="Trebuchet MS"/>
                <a:cs typeface="Trebuchet MS"/>
              </a:rPr>
              <a:t>1</a:t>
            </a:r>
            <a:r>
              <a:rPr sz="3200" b="1" spc="-140" dirty="0">
                <a:solidFill>
                  <a:srgbClr val="C00000"/>
                </a:solidFill>
                <a:latin typeface="Trebuchet MS"/>
                <a:cs typeface="Trebuchet MS"/>
              </a:rPr>
              <a:t>:</a:t>
            </a:r>
            <a:r>
              <a:rPr sz="3200" b="1" spc="32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200" b="1" spc="310" dirty="0">
                <a:latin typeface="Trebuchet MS"/>
                <a:cs typeface="Trebuchet MS"/>
              </a:rPr>
              <a:t>S</a:t>
            </a:r>
            <a:r>
              <a:rPr sz="3200" b="1" spc="-150" dirty="0">
                <a:latin typeface="Trebuchet MS"/>
                <a:cs typeface="Trebuchet MS"/>
              </a:rPr>
              <a:t>t</a:t>
            </a:r>
            <a:r>
              <a:rPr sz="3200" b="1" spc="85" dirty="0">
                <a:latin typeface="Trebuchet MS"/>
                <a:cs typeface="Trebuchet MS"/>
              </a:rPr>
              <a:t>a</a:t>
            </a:r>
            <a:r>
              <a:rPr sz="3200" b="1" spc="-150" dirty="0">
                <a:latin typeface="Trebuchet MS"/>
                <a:cs typeface="Trebuchet MS"/>
              </a:rPr>
              <a:t>t</a:t>
            </a:r>
            <a:r>
              <a:rPr sz="3200" b="1" spc="-60" dirty="0">
                <a:latin typeface="Trebuchet MS"/>
                <a:cs typeface="Trebuchet MS"/>
              </a:rPr>
              <a:t>i</a:t>
            </a:r>
            <a:r>
              <a:rPr sz="3200" b="1" spc="135" dirty="0">
                <a:latin typeface="Trebuchet MS"/>
                <a:cs typeface="Trebuchet MS"/>
              </a:rPr>
              <a:t>c</a:t>
            </a:r>
            <a:r>
              <a:rPr sz="3200" b="1" spc="-415" dirty="0">
                <a:latin typeface="Trebuchet MS"/>
                <a:cs typeface="Trebuchet MS"/>
              </a:rPr>
              <a:t> </a:t>
            </a:r>
            <a:r>
              <a:rPr sz="3200" b="1" spc="5" dirty="0">
                <a:latin typeface="Trebuchet MS"/>
                <a:cs typeface="Trebuchet MS"/>
              </a:rPr>
              <a:t>p</a:t>
            </a:r>
            <a:r>
              <a:rPr sz="3200" b="1" spc="55" dirty="0">
                <a:latin typeface="Trebuchet MS"/>
                <a:cs typeface="Trebuchet MS"/>
              </a:rPr>
              <a:t>o</a:t>
            </a:r>
            <a:r>
              <a:rPr sz="3200" b="1" spc="270" dirty="0">
                <a:latin typeface="Trebuchet MS"/>
                <a:cs typeface="Trebuchet MS"/>
              </a:rPr>
              <a:t>s</a:t>
            </a:r>
            <a:r>
              <a:rPr sz="3200" b="1" spc="-125" dirty="0">
                <a:latin typeface="Trebuchet MS"/>
                <a:cs typeface="Trebuchet MS"/>
              </a:rPr>
              <a:t>t</a:t>
            </a:r>
            <a:r>
              <a:rPr sz="3200" b="1" spc="-390" dirty="0">
                <a:latin typeface="Trebuchet MS"/>
                <a:cs typeface="Trebuchet MS"/>
              </a:rPr>
              <a:t> </a:t>
            </a:r>
            <a:r>
              <a:rPr sz="3200" b="1" spc="55" dirty="0">
                <a:latin typeface="Trebuchet MS"/>
                <a:cs typeface="Trebuchet MS"/>
              </a:rPr>
              <a:t>o</a:t>
            </a:r>
            <a:r>
              <a:rPr sz="3200" b="1" spc="-20" dirty="0">
                <a:latin typeface="Trebuchet MS"/>
                <a:cs typeface="Trebuchet MS"/>
              </a:rPr>
              <a:t>n</a:t>
            </a:r>
            <a:r>
              <a:rPr sz="3200" b="1" spc="-434" dirty="0">
                <a:latin typeface="Trebuchet MS"/>
                <a:cs typeface="Trebuchet MS"/>
              </a:rPr>
              <a:t> </a:t>
            </a:r>
            <a:r>
              <a:rPr sz="3200" b="1" spc="-540" dirty="0">
                <a:latin typeface="Trebuchet MS"/>
                <a:cs typeface="Trebuchet MS"/>
              </a:rPr>
              <a:t>T</a:t>
            </a:r>
            <a:r>
              <a:rPr sz="3200" b="1" spc="40" dirty="0">
                <a:latin typeface="Trebuchet MS"/>
                <a:cs typeface="Trebuchet MS"/>
              </a:rPr>
              <a:t>e</a:t>
            </a:r>
            <a:r>
              <a:rPr sz="3200" b="1" spc="65" dirty="0">
                <a:latin typeface="Trebuchet MS"/>
                <a:cs typeface="Trebuchet MS"/>
              </a:rPr>
              <a:t>c</a:t>
            </a:r>
            <a:r>
              <a:rPr sz="3200" b="1" spc="-20" dirty="0">
                <a:latin typeface="Trebuchet MS"/>
                <a:cs typeface="Trebuchet MS"/>
              </a:rPr>
              <a:t>h  </a:t>
            </a:r>
            <a:r>
              <a:rPr sz="3200" b="1" spc="5" dirty="0">
                <a:latin typeface="Trebuchet MS"/>
                <a:cs typeface="Trebuchet MS"/>
              </a:rPr>
              <a:t>Mahindra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ts val="3460"/>
              </a:lnSpc>
              <a:spcBef>
                <a:spcPts val="975"/>
              </a:spcBef>
            </a:pPr>
            <a:r>
              <a:rPr sz="3200" b="1" spc="285" dirty="0">
                <a:latin typeface="Trebuchet MS"/>
                <a:cs typeface="Trebuchet MS"/>
              </a:rPr>
              <a:t>C</a:t>
            </a:r>
            <a:r>
              <a:rPr sz="3200" b="1" spc="85" dirty="0">
                <a:latin typeface="Trebuchet MS"/>
                <a:cs typeface="Trebuchet MS"/>
              </a:rPr>
              <a:t>a</a:t>
            </a:r>
            <a:r>
              <a:rPr sz="3200" b="1" spc="5" dirty="0">
                <a:latin typeface="Trebuchet MS"/>
                <a:cs typeface="Trebuchet MS"/>
              </a:rPr>
              <a:t>p</a:t>
            </a:r>
            <a:r>
              <a:rPr sz="3200" b="1" spc="-150" dirty="0">
                <a:latin typeface="Trebuchet MS"/>
                <a:cs typeface="Trebuchet MS"/>
              </a:rPr>
              <a:t>t</a:t>
            </a:r>
            <a:r>
              <a:rPr sz="3200" b="1" spc="-60" dirty="0">
                <a:latin typeface="Trebuchet MS"/>
                <a:cs typeface="Trebuchet MS"/>
              </a:rPr>
              <a:t>i</a:t>
            </a:r>
            <a:r>
              <a:rPr sz="3200" b="1" spc="55" dirty="0">
                <a:latin typeface="Trebuchet MS"/>
                <a:cs typeface="Trebuchet MS"/>
              </a:rPr>
              <a:t>o</a:t>
            </a:r>
            <a:r>
              <a:rPr sz="3200" b="1" spc="-145" dirty="0">
                <a:latin typeface="Trebuchet MS"/>
                <a:cs typeface="Trebuchet MS"/>
              </a:rPr>
              <a:t>n</a:t>
            </a:r>
            <a:r>
              <a:rPr sz="3200" b="1" spc="-90" dirty="0">
                <a:latin typeface="Trebuchet MS"/>
                <a:cs typeface="Trebuchet MS"/>
              </a:rPr>
              <a:t>:</a:t>
            </a:r>
            <a:r>
              <a:rPr sz="3200" b="1" spc="-409" dirty="0">
                <a:latin typeface="Trebuchet MS"/>
                <a:cs typeface="Trebuchet MS"/>
              </a:rPr>
              <a:t> </a:t>
            </a:r>
            <a:r>
              <a:rPr sz="3200" spc="110" dirty="0">
                <a:latin typeface="Tahoma"/>
                <a:cs typeface="Tahoma"/>
              </a:rPr>
              <a:t>N</a:t>
            </a:r>
            <a:r>
              <a:rPr sz="3200" spc="40" dirty="0">
                <a:latin typeface="Tahoma"/>
                <a:cs typeface="Tahoma"/>
              </a:rPr>
              <a:t>a</a:t>
            </a:r>
            <a:r>
              <a:rPr sz="3200" spc="-175" dirty="0">
                <a:latin typeface="Tahoma"/>
                <a:cs typeface="Tahoma"/>
              </a:rPr>
              <a:t>v</a:t>
            </a:r>
            <a:r>
              <a:rPr sz="3200" spc="15" dirty="0">
                <a:latin typeface="Tahoma"/>
                <a:cs typeface="Tahoma"/>
              </a:rPr>
              <a:t>i</a:t>
            </a:r>
            <a:r>
              <a:rPr sz="3200" spc="-200" dirty="0">
                <a:latin typeface="Tahoma"/>
                <a:cs typeface="Tahoma"/>
              </a:rPr>
              <a:t>g</a:t>
            </a:r>
            <a:r>
              <a:rPr sz="3200" spc="40" dirty="0">
                <a:latin typeface="Tahoma"/>
                <a:cs typeface="Tahoma"/>
              </a:rPr>
              <a:t>a</a:t>
            </a:r>
            <a:r>
              <a:rPr sz="3200" dirty="0">
                <a:latin typeface="Tahoma"/>
                <a:cs typeface="Tahoma"/>
              </a:rPr>
              <a:t>t</a:t>
            </a:r>
            <a:r>
              <a:rPr sz="3200" spc="-15" dirty="0">
                <a:latin typeface="Tahoma"/>
                <a:cs typeface="Tahoma"/>
              </a:rPr>
              <a:t>i</a:t>
            </a:r>
            <a:r>
              <a:rPr sz="3200" spc="10" dirty="0">
                <a:latin typeface="Tahoma"/>
                <a:cs typeface="Tahoma"/>
              </a:rPr>
              <a:t>n</a:t>
            </a:r>
            <a:r>
              <a:rPr sz="3200" spc="-204" dirty="0">
                <a:latin typeface="Tahoma"/>
                <a:cs typeface="Tahoma"/>
              </a:rPr>
              <a:t>g</a:t>
            </a:r>
            <a:r>
              <a:rPr sz="3200" spc="-465" dirty="0">
                <a:latin typeface="Tahoma"/>
                <a:cs typeface="Tahoma"/>
              </a:rPr>
              <a:t> </a:t>
            </a:r>
            <a:r>
              <a:rPr sz="3200" spc="-20" dirty="0">
                <a:latin typeface="Tahoma"/>
                <a:cs typeface="Tahoma"/>
              </a:rPr>
              <a:t>t</a:t>
            </a:r>
            <a:r>
              <a:rPr sz="3200" dirty="0">
                <a:latin typeface="Tahoma"/>
                <a:cs typeface="Tahoma"/>
              </a:rPr>
              <a:t>h</a:t>
            </a:r>
            <a:r>
              <a:rPr sz="3200" spc="-180" dirty="0">
                <a:latin typeface="Tahoma"/>
                <a:cs typeface="Tahoma"/>
              </a:rPr>
              <a:t>r</a:t>
            </a:r>
            <a:r>
              <a:rPr sz="3200" spc="50" dirty="0">
                <a:latin typeface="Tahoma"/>
                <a:cs typeface="Tahoma"/>
              </a:rPr>
              <a:t>o</a:t>
            </a:r>
            <a:r>
              <a:rPr sz="3200" spc="-65" dirty="0">
                <a:latin typeface="Tahoma"/>
                <a:cs typeface="Tahoma"/>
              </a:rPr>
              <a:t>ugh</a:t>
            </a:r>
            <a:r>
              <a:rPr sz="3200" spc="-450" dirty="0">
                <a:latin typeface="Tahoma"/>
                <a:cs typeface="Tahoma"/>
              </a:rPr>
              <a:t> </a:t>
            </a:r>
            <a:r>
              <a:rPr sz="3200" spc="-20" dirty="0">
                <a:latin typeface="Tahoma"/>
                <a:cs typeface="Tahoma"/>
              </a:rPr>
              <a:t>t</a:t>
            </a:r>
            <a:r>
              <a:rPr sz="3200" dirty="0">
                <a:latin typeface="Tahoma"/>
                <a:cs typeface="Tahoma"/>
              </a:rPr>
              <a:t>h</a:t>
            </a:r>
            <a:r>
              <a:rPr sz="3200" spc="15" dirty="0">
                <a:latin typeface="Tahoma"/>
                <a:cs typeface="Tahoma"/>
              </a:rPr>
              <a:t>e</a:t>
            </a:r>
            <a:r>
              <a:rPr sz="3200" spc="-38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w</a:t>
            </a:r>
            <a:r>
              <a:rPr sz="3200" spc="5" dirty="0">
                <a:latin typeface="Tahoma"/>
                <a:cs typeface="Tahoma"/>
              </a:rPr>
              <a:t>o</a:t>
            </a:r>
            <a:r>
              <a:rPr sz="3200" spc="-110" dirty="0">
                <a:latin typeface="Tahoma"/>
                <a:cs typeface="Tahoma"/>
              </a:rPr>
              <a:t>r</a:t>
            </a:r>
            <a:r>
              <a:rPr sz="3200" spc="85" dirty="0">
                <a:latin typeface="Tahoma"/>
                <a:cs typeface="Tahoma"/>
              </a:rPr>
              <a:t>l</a:t>
            </a:r>
            <a:r>
              <a:rPr sz="3200" spc="25" dirty="0">
                <a:latin typeface="Tahoma"/>
                <a:cs typeface="Tahoma"/>
              </a:rPr>
              <a:t>d  </a:t>
            </a:r>
            <a:r>
              <a:rPr sz="3200" spc="50" dirty="0">
                <a:latin typeface="Tahoma"/>
                <a:cs typeface="Tahoma"/>
              </a:rPr>
              <a:t>o</a:t>
            </a:r>
            <a:r>
              <a:rPr sz="3200" spc="-50" dirty="0">
                <a:latin typeface="Tahoma"/>
                <a:cs typeface="Tahoma"/>
              </a:rPr>
              <a:t>f</a:t>
            </a:r>
            <a:r>
              <a:rPr sz="3200" spc="-400" dirty="0">
                <a:latin typeface="Tahoma"/>
                <a:cs typeface="Tahoma"/>
              </a:rPr>
              <a:t> </a:t>
            </a:r>
            <a:r>
              <a:rPr sz="3200" spc="240" dirty="0">
                <a:latin typeface="Tahoma"/>
                <a:cs typeface="Tahoma"/>
              </a:rPr>
              <a:t>c</a:t>
            </a:r>
            <a:r>
              <a:rPr sz="3200" spc="50" dirty="0">
                <a:latin typeface="Tahoma"/>
                <a:cs typeface="Tahoma"/>
              </a:rPr>
              <a:t>o</a:t>
            </a:r>
            <a:r>
              <a:rPr sz="3200" spc="10" dirty="0">
                <a:latin typeface="Tahoma"/>
                <a:cs typeface="Tahoma"/>
              </a:rPr>
              <a:t>nn</a:t>
            </a:r>
            <a:r>
              <a:rPr sz="3200" spc="30" dirty="0">
                <a:latin typeface="Tahoma"/>
                <a:cs typeface="Tahoma"/>
              </a:rPr>
              <a:t>e</a:t>
            </a:r>
            <a:r>
              <a:rPr sz="3200" spc="240" dirty="0">
                <a:latin typeface="Tahoma"/>
                <a:cs typeface="Tahoma"/>
              </a:rPr>
              <a:t>c</a:t>
            </a:r>
            <a:r>
              <a:rPr sz="3200" spc="-100" dirty="0">
                <a:latin typeface="Tahoma"/>
                <a:cs typeface="Tahoma"/>
              </a:rPr>
              <a:t>t</a:t>
            </a:r>
            <a:r>
              <a:rPr sz="3200" spc="30" dirty="0">
                <a:latin typeface="Tahoma"/>
                <a:cs typeface="Tahoma"/>
              </a:rPr>
              <a:t>e</a:t>
            </a:r>
            <a:r>
              <a:rPr sz="3200" spc="40" dirty="0">
                <a:latin typeface="Tahoma"/>
                <a:cs typeface="Tahoma"/>
              </a:rPr>
              <a:t>d</a:t>
            </a:r>
            <a:r>
              <a:rPr sz="3200" spc="-640" dirty="0">
                <a:latin typeface="Tahoma"/>
                <a:cs typeface="Tahoma"/>
              </a:rPr>
              <a:t> </a:t>
            </a:r>
            <a:r>
              <a:rPr sz="3200" spc="80" dirty="0">
                <a:latin typeface="Tahoma"/>
                <a:cs typeface="Tahoma"/>
              </a:rPr>
              <a:t>s</a:t>
            </a:r>
            <a:r>
              <a:rPr sz="3200" spc="114" dirty="0">
                <a:latin typeface="Tahoma"/>
                <a:cs typeface="Tahoma"/>
              </a:rPr>
              <a:t>o</a:t>
            </a:r>
            <a:r>
              <a:rPr sz="3200" spc="85" dirty="0">
                <a:latin typeface="Tahoma"/>
                <a:cs typeface="Tahoma"/>
              </a:rPr>
              <a:t>l</a:t>
            </a:r>
            <a:r>
              <a:rPr sz="3200" spc="10" dirty="0">
                <a:latin typeface="Tahoma"/>
                <a:cs typeface="Tahoma"/>
              </a:rPr>
              <a:t>ut</a:t>
            </a:r>
            <a:r>
              <a:rPr sz="3200" spc="-15" dirty="0">
                <a:latin typeface="Tahoma"/>
                <a:cs typeface="Tahoma"/>
              </a:rPr>
              <a:t>i</a:t>
            </a:r>
            <a:r>
              <a:rPr sz="3200" spc="50" dirty="0">
                <a:latin typeface="Tahoma"/>
                <a:cs typeface="Tahoma"/>
              </a:rPr>
              <a:t>o</a:t>
            </a:r>
            <a:r>
              <a:rPr sz="3200" spc="10" dirty="0">
                <a:latin typeface="Tahoma"/>
                <a:cs typeface="Tahoma"/>
              </a:rPr>
              <a:t>n</a:t>
            </a:r>
            <a:r>
              <a:rPr sz="3200" spc="65" dirty="0">
                <a:latin typeface="Tahoma"/>
                <a:cs typeface="Tahoma"/>
              </a:rPr>
              <a:t>s</a:t>
            </a:r>
            <a:r>
              <a:rPr sz="3200" spc="-50" dirty="0">
                <a:latin typeface="Tahoma"/>
                <a:cs typeface="Tahoma"/>
              </a:rPr>
              <a:t>.</a:t>
            </a:r>
            <a:endParaRPr sz="3200">
              <a:latin typeface="Tahoma"/>
              <a:cs typeface="Tahoma"/>
            </a:endParaRPr>
          </a:p>
          <a:p>
            <a:pPr marL="12700" marR="1434465">
              <a:lnSpc>
                <a:spcPts val="3460"/>
              </a:lnSpc>
              <a:spcBef>
                <a:spcPts val="1040"/>
              </a:spcBef>
            </a:pPr>
            <a:r>
              <a:rPr sz="3200" b="1" spc="135" dirty="0">
                <a:latin typeface="Trebuchet MS"/>
                <a:cs typeface="Trebuchet MS"/>
              </a:rPr>
              <a:t>H</a:t>
            </a:r>
            <a:r>
              <a:rPr sz="3200" b="1" spc="85" dirty="0">
                <a:latin typeface="Trebuchet MS"/>
                <a:cs typeface="Trebuchet MS"/>
              </a:rPr>
              <a:t>a</a:t>
            </a:r>
            <a:r>
              <a:rPr sz="3200" b="1" spc="270" dirty="0">
                <a:latin typeface="Trebuchet MS"/>
                <a:cs typeface="Trebuchet MS"/>
              </a:rPr>
              <a:t>s</a:t>
            </a:r>
            <a:r>
              <a:rPr sz="3200" b="1" spc="-95" dirty="0">
                <a:latin typeface="Trebuchet MS"/>
                <a:cs typeface="Trebuchet MS"/>
              </a:rPr>
              <a:t>h</a:t>
            </a:r>
            <a:r>
              <a:rPr sz="3200" b="1" spc="-80" dirty="0">
                <a:latin typeface="Trebuchet MS"/>
                <a:cs typeface="Trebuchet MS"/>
              </a:rPr>
              <a:t>t</a:t>
            </a:r>
            <a:r>
              <a:rPr sz="3200" b="1" spc="85" dirty="0">
                <a:latin typeface="Trebuchet MS"/>
                <a:cs typeface="Trebuchet MS"/>
              </a:rPr>
              <a:t>a</a:t>
            </a:r>
            <a:r>
              <a:rPr sz="3200" b="1" spc="170" dirty="0">
                <a:latin typeface="Trebuchet MS"/>
                <a:cs typeface="Trebuchet MS"/>
              </a:rPr>
              <a:t>g</a:t>
            </a:r>
            <a:r>
              <a:rPr sz="3200" b="1" spc="130" dirty="0">
                <a:latin typeface="Trebuchet MS"/>
                <a:cs typeface="Trebuchet MS"/>
              </a:rPr>
              <a:t>s</a:t>
            </a:r>
            <a:r>
              <a:rPr sz="3200" b="1" spc="-210" dirty="0">
                <a:latin typeface="Trebuchet MS"/>
                <a:cs typeface="Trebuchet MS"/>
              </a:rPr>
              <a:t>:</a:t>
            </a:r>
            <a:r>
              <a:rPr sz="3200" b="1" spc="-420" dirty="0">
                <a:latin typeface="Trebuchet MS"/>
                <a:cs typeface="Trebuchet MS"/>
              </a:rPr>
              <a:t> </a:t>
            </a:r>
            <a:r>
              <a:rPr sz="3200" spc="-235" dirty="0">
                <a:latin typeface="Tahoma"/>
                <a:cs typeface="Tahoma"/>
              </a:rPr>
              <a:t>#</a:t>
            </a:r>
            <a:r>
              <a:rPr sz="3200" spc="-130" dirty="0">
                <a:latin typeface="Tahoma"/>
                <a:cs typeface="Tahoma"/>
              </a:rPr>
              <a:t>c</a:t>
            </a:r>
            <a:r>
              <a:rPr sz="3200" spc="55" dirty="0">
                <a:latin typeface="Tahoma"/>
                <a:cs typeface="Tahoma"/>
              </a:rPr>
              <a:t>o</a:t>
            </a:r>
            <a:r>
              <a:rPr sz="3200" spc="10" dirty="0">
                <a:latin typeface="Tahoma"/>
                <a:cs typeface="Tahoma"/>
              </a:rPr>
              <a:t>nn</a:t>
            </a:r>
            <a:r>
              <a:rPr sz="3200" spc="35" dirty="0">
                <a:latin typeface="Tahoma"/>
                <a:cs typeface="Tahoma"/>
              </a:rPr>
              <a:t>e</a:t>
            </a:r>
            <a:r>
              <a:rPr sz="3200" spc="240" dirty="0">
                <a:latin typeface="Tahoma"/>
                <a:cs typeface="Tahoma"/>
              </a:rPr>
              <a:t>c</a:t>
            </a:r>
            <a:r>
              <a:rPr sz="3200" spc="-10" dirty="0">
                <a:latin typeface="Tahoma"/>
                <a:cs typeface="Tahoma"/>
              </a:rPr>
              <a:t>t</a:t>
            </a:r>
            <a:r>
              <a:rPr sz="3200" spc="-55" dirty="0">
                <a:latin typeface="Tahoma"/>
                <a:cs typeface="Tahoma"/>
              </a:rPr>
              <a:t>e</a:t>
            </a:r>
            <a:r>
              <a:rPr sz="3200" spc="40" dirty="0">
                <a:latin typeface="Tahoma"/>
                <a:cs typeface="Tahoma"/>
              </a:rPr>
              <a:t>d</a:t>
            </a:r>
            <a:r>
              <a:rPr sz="3200" spc="-56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w</a:t>
            </a:r>
            <a:r>
              <a:rPr sz="3200" spc="10" dirty="0">
                <a:latin typeface="Tahoma"/>
                <a:cs typeface="Tahoma"/>
              </a:rPr>
              <a:t>o</a:t>
            </a:r>
            <a:r>
              <a:rPr sz="3200" spc="-105" dirty="0">
                <a:latin typeface="Tahoma"/>
                <a:cs typeface="Tahoma"/>
              </a:rPr>
              <a:t>r</a:t>
            </a:r>
            <a:r>
              <a:rPr sz="3200" spc="85" dirty="0">
                <a:latin typeface="Tahoma"/>
                <a:cs typeface="Tahoma"/>
              </a:rPr>
              <a:t>l</a:t>
            </a:r>
            <a:r>
              <a:rPr sz="3200" spc="-5" dirty="0">
                <a:latin typeface="Tahoma"/>
                <a:cs typeface="Tahoma"/>
              </a:rPr>
              <a:t>d.  </a:t>
            </a:r>
            <a:r>
              <a:rPr sz="3200" spc="-240" dirty="0">
                <a:latin typeface="Tahoma"/>
                <a:cs typeface="Tahoma"/>
              </a:rPr>
              <a:t>#</a:t>
            </a:r>
            <a:r>
              <a:rPr sz="3200" spc="-135" dirty="0">
                <a:latin typeface="Tahoma"/>
                <a:cs typeface="Tahoma"/>
              </a:rPr>
              <a:t>c</a:t>
            </a:r>
            <a:r>
              <a:rPr sz="3200" spc="55" dirty="0">
                <a:latin typeface="Tahoma"/>
                <a:cs typeface="Tahoma"/>
              </a:rPr>
              <a:t>o</a:t>
            </a:r>
            <a:r>
              <a:rPr sz="3200" spc="5" dirty="0">
                <a:latin typeface="Tahoma"/>
                <a:cs typeface="Tahoma"/>
              </a:rPr>
              <a:t>nn</a:t>
            </a:r>
            <a:r>
              <a:rPr sz="3200" spc="30" dirty="0">
                <a:latin typeface="Tahoma"/>
                <a:cs typeface="Tahoma"/>
              </a:rPr>
              <a:t>e</a:t>
            </a:r>
            <a:r>
              <a:rPr sz="3200" spc="240" dirty="0">
                <a:latin typeface="Tahoma"/>
                <a:cs typeface="Tahoma"/>
              </a:rPr>
              <a:t>c</a:t>
            </a:r>
            <a:r>
              <a:rPr sz="3200" spc="-100" dirty="0">
                <a:latin typeface="Tahoma"/>
                <a:cs typeface="Tahoma"/>
              </a:rPr>
              <a:t>t</a:t>
            </a:r>
            <a:r>
              <a:rPr sz="3200" spc="30" dirty="0">
                <a:latin typeface="Tahoma"/>
                <a:cs typeface="Tahoma"/>
              </a:rPr>
              <a:t>e</a:t>
            </a:r>
            <a:r>
              <a:rPr sz="3200" spc="40" dirty="0">
                <a:latin typeface="Tahoma"/>
                <a:cs typeface="Tahoma"/>
              </a:rPr>
              <a:t>d</a:t>
            </a:r>
            <a:r>
              <a:rPr sz="3200" spc="-635" dirty="0">
                <a:latin typeface="Tahoma"/>
                <a:cs typeface="Tahoma"/>
              </a:rPr>
              <a:t> </a:t>
            </a:r>
            <a:r>
              <a:rPr sz="3200" spc="-40" dirty="0">
                <a:latin typeface="Tahoma"/>
                <a:cs typeface="Tahoma"/>
              </a:rPr>
              <a:t>e</a:t>
            </a:r>
            <a:r>
              <a:rPr sz="3200" spc="-60" dirty="0">
                <a:latin typeface="Tahoma"/>
                <a:cs typeface="Tahoma"/>
              </a:rPr>
              <a:t>x</a:t>
            </a:r>
            <a:r>
              <a:rPr sz="3200" spc="-80" dirty="0">
                <a:latin typeface="Tahoma"/>
                <a:cs typeface="Tahoma"/>
              </a:rPr>
              <a:t>p</a:t>
            </a:r>
            <a:r>
              <a:rPr sz="3200" spc="30" dirty="0">
                <a:latin typeface="Tahoma"/>
                <a:cs typeface="Tahoma"/>
              </a:rPr>
              <a:t>e</a:t>
            </a:r>
            <a:r>
              <a:rPr sz="3200" spc="-110" dirty="0">
                <a:latin typeface="Tahoma"/>
                <a:cs typeface="Tahoma"/>
              </a:rPr>
              <a:t>r</a:t>
            </a:r>
            <a:r>
              <a:rPr sz="3200" spc="10" dirty="0">
                <a:latin typeface="Tahoma"/>
                <a:cs typeface="Tahoma"/>
              </a:rPr>
              <a:t>i</a:t>
            </a:r>
            <a:r>
              <a:rPr sz="3200" spc="30" dirty="0">
                <a:latin typeface="Tahoma"/>
                <a:cs typeface="Tahoma"/>
              </a:rPr>
              <a:t>e</a:t>
            </a:r>
            <a:r>
              <a:rPr sz="3200" spc="5" dirty="0">
                <a:latin typeface="Tahoma"/>
                <a:cs typeface="Tahoma"/>
              </a:rPr>
              <a:t>n</a:t>
            </a:r>
            <a:r>
              <a:rPr sz="3200" spc="240" dirty="0">
                <a:latin typeface="Tahoma"/>
                <a:cs typeface="Tahoma"/>
              </a:rPr>
              <a:t>c</a:t>
            </a:r>
            <a:r>
              <a:rPr sz="3200" spc="30" dirty="0">
                <a:latin typeface="Tahoma"/>
                <a:cs typeface="Tahoma"/>
              </a:rPr>
              <a:t>e</a:t>
            </a:r>
            <a:r>
              <a:rPr sz="3200" spc="65" dirty="0">
                <a:latin typeface="Tahoma"/>
                <a:cs typeface="Tahoma"/>
              </a:rPr>
              <a:t>s</a:t>
            </a:r>
            <a:r>
              <a:rPr sz="3200" spc="-50" dirty="0">
                <a:latin typeface="Tahoma"/>
                <a:cs typeface="Tahoma"/>
              </a:rPr>
              <a:t>.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9025" y="1600200"/>
            <a:ext cx="3914775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61484" y="900511"/>
            <a:ext cx="6504940" cy="19519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2900"/>
              </a:lnSpc>
              <a:spcBef>
                <a:spcPts val="90"/>
              </a:spcBef>
              <a:buClr>
                <a:srgbClr val="C00000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b="1" spc="-110" dirty="0">
                <a:solidFill>
                  <a:srgbClr val="C00000"/>
                </a:solidFill>
                <a:latin typeface="Trebuchet MS"/>
                <a:cs typeface="Trebuchet MS"/>
              </a:rPr>
              <a:t>F</a:t>
            </a:r>
            <a:r>
              <a:rPr sz="2750" b="1" spc="15" dirty="0">
                <a:solidFill>
                  <a:srgbClr val="C00000"/>
                </a:solidFill>
                <a:latin typeface="Trebuchet MS"/>
                <a:cs typeface="Trebuchet MS"/>
              </a:rPr>
              <a:t>o</a:t>
            </a:r>
            <a:r>
              <a:rPr sz="2750" b="1" spc="-130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2750" b="1" spc="100" dirty="0">
                <a:solidFill>
                  <a:srgbClr val="C00000"/>
                </a:solidFill>
                <a:latin typeface="Trebuchet MS"/>
                <a:cs typeface="Trebuchet MS"/>
              </a:rPr>
              <a:t>m</a:t>
            </a:r>
            <a:r>
              <a:rPr sz="2750" b="1" spc="35" dirty="0">
                <a:solidFill>
                  <a:srgbClr val="C00000"/>
                </a:solidFill>
                <a:latin typeface="Trebuchet MS"/>
                <a:cs typeface="Trebuchet MS"/>
              </a:rPr>
              <a:t>a</a:t>
            </a:r>
            <a:r>
              <a:rPr sz="2750" b="1" spc="-105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2750" b="1" spc="-2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750" b="1" spc="-120" dirty="0">
                <a:solidFill>
                  <a:srgbClr val="C00000"/>
                </a:solidFill>
                <a:latin typeface="Trebuchet MS"/>
                <a:cs typeface="Trebuchet MS"/>
              </a:rPr>
              <a:t>2</a:t>
            </a:r>
            <a:r>
              <a:rPr sz="2750" b="1" spc="-180" dirty="0">
                <a:solidFill>
                  <a:srgbClr val="C00000"/>
                </a:solidFill>
                <a:latin typeface="Trebuchet MS"/>
                <a:cs typeface="Trebuchet MS"/>
              </a:rPr>
              <a:t>:</a:t>
            </a:r>
            <a:r>
              <a:rPr sz="2750" b="1" spc="-21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750" b="1" spc="45" dirty="0">
                <a:latin typeface="Trebuchet MS"/>
                <a:cs typeface="Trebuchet MS"/>
              </a:rPr>
              <a:t>R</a:t>
            </a:r>
            <a:r>
              <a:rPr sz="2750" b="1" spc="-10" dirty="0">
                <a:latin typeface="Trebuchet MS"/>
                <a:cs typeface="Trebuchet MS"/>
              </a:rPr>
              <a:t>ee</a:t>
            </a:r>
            <a:r>
              <a:rPr sz="2750" b="1" spc="10" dirty="0">
                <a:latin typeface="Trebuchet MS"/>
                <a:cs typeface="Trebuchet MS"/>
              </a:rPr>
              <a:t>l</a:t>
            </a:r>
            <a:r>
              <a:rPr sz="2750" b="1" spc="-225" dirty="0">
                <a:latin typeface="Trebuchet MS"/>
                <a:cs typeface="Trebuchet MS"/>
              </a:rPr>
              <a:t> </a:t>
            </a:r>
            <a:r>
              <a:rPr sz="2750" b="1" spc="45" dirty="0">
                <a:latin typeface="Trebuchet MS"/>
                <a:cs typeface="Trebuchet MS"/>
              </a:rPr>
              <a:t>p</a:t>
            </a:r>
            <a:r>
              <a:rPr sz="2750" b="1" spc="20" dirty="0">
                <a:latin typeface="Trebuchet MS"/>
                <a:cs typeface="Trebuchet MS"/>
              </a:rPr>
              <a:t>o</a:t>
            </a:r>
            <a:r>
              <a:rPr sz="2750" b="1" spc="70" dirty="0">
                <a:latin typeface="Trebuchet MS"/>
                <a:cs typeface="Trebuchet MS"/>
              </a:rPr>
              <a:t>st</a:t>
            </a:r>
            <a:r>
              <a:rPr sz="2750" b="1" spc="-245" dirty="0">
                <a:latin typeface="Trebuchet MS"/>
                <a:cs typeface="Trebuchet MS"/>
              </a:rPr>
              <a:t> </a:t>
            </a:r>
            <a:r>
              <a:rPr sz="2750" b="1" spc="20" dirty="0">
                <a:latin typeface="Trebuchet MS"/>
                <a:cs typeface="Trebuchet MS"/>
              </a:rPr>
              <a:t>o</a:t>
            </a:r>
            <a:r>
              <a:rPr sz="2750" b="1" spc="-15" dirty="0">
                <a:latin typeface="Trebuchet MS"/>
                <a:cs typeface="Trebuchet MS"/>
              </a:rPr>
              <a:t>n</a:t>
            </a:r>
            <a:r>
              <a:rPr sz="2750" b="1" spc="-185" dirty="0">
                <a:latin typeface="Trebuchet MS"/>
                <a:cs typeface="Trebuchet MS"/>
              </a:rPr>
              <a:t> </a:t>
            </a:r>
            <a:r>
              <a:rPr sz="2750" b="1" spc="-484" dirty="0">
                <a:latin typeface="Trebuchet MS"/>
                <a:cs typeface="Trebuchet MS"/>
              </a:rPr>
              <a:t>T</a:t>
            </a:r>
            <a:r>
              <a:rPr sz="2750" b="1" spc="-10" dirty="0">
                <a:latin typeface="Trebuchet MS"/>
                <a:cs typeface="Trebuchet MS"/>
              </a:rPr>
              <a:t>e</a:t>
            </a:r>
            <a:r>
              <a:rPr sz="2750" b="1" spc="90" dirty="0">
                <a:latin typeface="Trebuchet MS"/>
                <a:cs typeface="Trebuchet MS"/>
              </a:rPr>
              <a:t>c</a:t>
            </a:r>
            <a:r>
              <a:rPr sz="2750" b="1" spc="-25" dirty="0">
                <a:latin typeface="Trebuchet MS"/>
                <a:cs typeface="Trebuchet MS"/>
              </a:rPr>
              <a:t>h</a:t>
            </a:r>
            <a:r>
              <a:rPr sz="2750" b="1" spc="-185" dirty="0">
                <a:latin typeface="Trebuchet MS"/>
                <a:cs typeface="Trebuchet MS"/>
              </a:rPr>
              <a:t> </a:t>
            </a:r>
            <a:r>
              <a:rPr sz="2750" b="1" spc="200" dirty="0">
                <a:latin typeface="Trebuchet MS"/>
                <a:cs typeface="Trebuchet MS"/>
              </a:rPr>
              <a:t>M</a:t>
            </a:r>
            <a:r>
              <a:rPr sz="2750" b="1" spc="35" dirty="0">
                <a:latin typeface="Trebuchet MS"/>
                <a:cs typeface="Trebuchet MS"/>
              </a:rPr>
              <a:t>a</a:t>
            </a:r>
            <a:r>
              <a:rPr sz="2750" b="1" spc="-60" dirty="0">
                <a:latin typeface="Trebuchet MS"/>
                <a:cs typeface="Trebuchet MS"/>
              </a:rPr>
              <a:t>h</a:t>
            </a:r>
            <a:r>
              <a:rPr sz="2750" b="1" spc="-40" dirty="0">
                <a:latin typeface="Trebuchet MS"/>
                <a:cs typeface="Trebuchet MS"/>
              </a:rPr>
              <a:t>i</a:t>
            </a:r>
            <a:r>
              <a:rPr sz="2750" b="1" spc="-90" dirty="0">
                <a:latin typeface="Trebuchet MS"/>
                <a:cs typeface="Trebuchet MS"/>
              </a:rPr>
              <a:t>n</a:t>
            </a:r>
            <a:r>
              <a:rPr sz="2750" b="1" spc="50" dirty="0">
                <a:latin typeface="Trebuchet MS"/>
                <a:cs typeface="Trebuchet MS"/>
              </a:rPr>
              <a:t>d</a:t>
            </a:r>
            <a:r>
              <a:rPr sz="2750" b="1" spc="-200" dirty="0">
                <a:latin typeface="Trebuchet MS"/>
                <a:cs typeface="Trebuchet MS"/>
              </a:rPr>
              <a:t>r</a:t>
            </a:r>
            <a:r>
              <a:rPr sz="2750" b="1" spc="45" dirty="0">
                <a:latin typeface="Trebuchet MS"/>
                <a:cs typeface="Trebuchet MS"/>
              </a:rPr>
              <a:t>a  </a:t>
            </a:r>
            <a:r>
              <a:rPr sz="2750" b="1" spc="265" dirty="0">
                <a:latin typeface="Trebuchet MS"/>
                <a:cs typeface="Trebuchet MS"/>
              </a:rPr>
              <a:t>C</a:t>
            </a:r>
            <a:r>
              <a:rPr sz="2750" b="1" spc="30" dirty="0">
                <a:latin typeface="Trebuchet MS"/>
                <a:cs typeface="Trebuchet MS"/>
              </a:rPr>
              <a:t>a</a:t>
            </a:r>
            <a:r>
              <a:rPr sz="2750" b="1" spc="40" dirty="0">
                <a:latin typeface="Trebuchet MS"/>
                <a:cs typeface="Trebuchet MS"/>
              </a:rPr>
              <a:t>p</a:t>
            </a:r>
            <a:r>
              <a:rPr sz="2750" b="1" spc="-114" dirty="0">
                <a:latin typeface="Trebuchet MS"/>
                <a:cs typeface="Trebuchet MS"/>
              </a:rPr>
              <a:t>t</a:t>
            </a:r>
            <a:r>
              <a:rPr sz="2750" b="1" spc="-25" dirty="0">
                <a:latin typeface="Trebuchet MS"/>
                <a:cs typeface="Trebuchet MS"/>
              </a:rPr>
              <a:t>io</a:t>
            </a:r>
            <a:r>
              <a:rPr sz="2750" b="1" spc="-75" dirty="0">
                <a:latin typeface="Trebuchet MS"/>
                <a:cs typeface="Trebuchet MS"/>
              </a:rPr>
              <a:t>n</a:t>
            </a:r>
            <a:r>
              <a:rPr sz="2750" spc="-180" dirty="0">
                <a:latin typeface="Tahoma"/>
                <a:cs typeface="Tahoma"/>
              </a:rPr>
              <a:t>:</a:t>
            </a:r>
            <a:r>
              <a:rPr sz="2750" spc="-155" dirty="0">
                <a:latin typeface="Tahoma"/>
                <a:cs typeface="Tahoma"/>
              </a:rPr>
              <a:t> </a:t>
            </a:r>
            <a:r>
              <a:rPr sz="2750" spc="-280" dirty="0">
                <a:latin typeface="Tahoma"/>
                <a:cs typeface="Tahoma"/>
              </a:rPr>
              <a:t>IT</a:t>
            </a:r>
            <a:r>
              <a:rPr sz="2750" spc="-315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S</a:t>
            </a:r>
            <a:r>
              <a:rPr sz="2750" spc="10" dirty="0">
                <a:latin typeface="Tahoma"/>
                <a:cs typeface="Tahoma"/>
              </a:rPr>
              <a:t>o</a:t>
            </a:r>
            <a:r>
              <a:rPr sz="2750" spc="120" dirty="0">
                <a:latin typeface="Tahoma"/>
                <a:cs typeface="Tahoma"/>
              </a:rPr>
              <a:t>l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45" dirty="0">
                <a:latin typeface="Tahoma"/>
                <a:cs typeface="Tahoma"/>
              </a:rPr>
              <a:t>s</a:t>
            </a:r>
            <a:r>
              <a:rPr sz="2750" spc="-40" dirty="0">
                <a:latin typeface="Tahoma"/>
                <a:cs typeface="Tahoma"/>
              </a:rPr>
              <a:t>.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St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10" dirty="0">
                <a:latin typeface="Tahoma"/>
                <a:cs typeface="Tahoma"/>
              </a:rPr>
              <a:t>t</a:t>
            </a:r>
            <a:r>
              <a:rPr sz="2750" spc="-40" dirty="0">
                <a:latin typeface="Tahoma"/>
                <a:cs typeface="Tahoma"/>
              </a:rPr>
              <a:t>e</a:t>
            </a:r>
            <a:r>
              <a:rPr sz="2750" spc="-105" dirty="0">
                <a:latin typeface="Tahoma"/>
                <a:cs typeface="Tahoma"/>
              </a:rPr>
              <a:t>g</a:t>
            </a:r>
            <a:r>
              <a:rPr sz="2750" spc="-30" dirty="0">
                <a:latin typeface="Tahoma"/>
                <a:cs typeface="Tahoma"/>
              </a:rPr>
              <a:t>i</a:t>
            </a:r>
            <a:r>
              <a:rPr sz="2750" spc="190" dirty="0">
                <a:latin typeface="Tahoma"/>
                <a:cs typeface="Tahoma"/>
              </a:rPr>
              <a:t>c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-15" dirty="0">
                <a:latin typeface="Tahoma"/>
                <a:cs typeface="Tahoma"/>
              </a:rPr>
              <a:t>t</a:t>
            </a:r>
            <a:r>
              <a:rPr sz="2750" spc="-45" dirty="0">
                <a:latin typeface="Tahoma"/>
                <a:cs typeface="Tahoma"/>
              </a:rPr>
              <a:t>n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320" dirty="0">
                <a:latin typeface="Tahoma"/>
                <a:cs typeface="Tahoma"/>
              </a:rPr>
              <a:t>r</a:t>
            </a:r>
            <a:r>
              <a:rPr sz="2750" spc="-40" dirty="0"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  <a:p>
            <a:pPr marL="12700" marR="5080">
              <a:lnSpc>
                <a:spcPts val="3010"/>
              </a:lnSpc>
              <a:spcBef>
                <a:spcPts val="1095"/>
              </a:spcBef>
            </a:pPr>
            <a:r>
              <a:rPr sz="2750" b="1" spc="120" dirty="0">
                <a:latin typeface="Trebuchet MS"/>
                <a:cs typeface="Trebuchet MS"/>
              </a:rPr>
              <a:t>H</a:t>
            </a:r>
            <a:r>
              <a:rPr sz="2750" b="1" spc="55" dirty="0">
                <a:latin typeface="Trebuchet MS"/>
                <a:cs typeface="Trebuchet MS"/>
              </a:rPr>
              <a:t>a</a:t>
            </a:r>
            <a:r>
              <a:rPr sz="2750" b="1" spc="245" dirty="0">
                <a:latin typeface="Trebuchet MS"/>
                <a:cs typeface="Trebuchet MS"/>
              </a:rPr>
              <a:t>s</a:t>
            </a:r>
            <a:r>
              <a:rPr sz="2750" b="1" spc="-140" dirty="0">
                <a:latin typeface="Trebuchet MS"/>
                <a:cs typeface="Trebuchet MS"/>
              </a:rPr>
              <a:t>h</a:t>
            </a:r>
            <a:r>
              <a:rPr sz="2750" b="1" spc="-484" dirty="0">
                <a:latin typeface="Trebuchet MS"/>
                <a:cs typeface="Trebuchet MS"/>
              </a:rPr>
              <a:t>T</a:t>
            </a:r>
            <a:r>
              <a:rPr sz="2750" b="1" spc="30" dirty="0">
                <a:latin typeface="Trebuchet MS"/>
                <a:cs typeface="Trebuchet MS"/>
              </a:rPr>
              <a:t>a</a:t>
            </a:r>
            <a:r>
              <a:rPr sz="2750" b="1" spc="35" dirty="0">
                <a:latin typeface="Trebuchet MS"/>
                <a:cs typeface="Trebuchet MS"/>
              </a:rPr>
              <a:t>gs</a:t>
            </a:r>
            <a:r>
              <a:rPr sz="2750" b="1" spc="30" dirty="0">
                <a:latin typeface="Trebuchet MS"/>
                <a:cs typeface="Trebuchet MS"/>
              </a:rPr>
              <a:t>:</a:t>
            </a:r>
            <a:r>
              <a:rPr sz="2750" b="1" spc="-20" dirty="0">
                <a:latin typeface="Trebuchet MS"/>
                <a:cs typeface="Trebuchet MS"/>
              </a:rPr>
              <a:t> </a:t>
            </a:r>
            <a:r>
              <a:rPr sz="2750" spc="-505" dirty="0">
                <a:latin typeface="Tahoma"/>
                <a:cs typeface="Tahoma"/>
              </a:rPr>
              <a:t>#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40" dirty="0">
                <a:latin typeface="Tahoma"/>
                <a:cs typeface="Tahoma"/>
              </a:rPr>
              <a:t>nn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-10" dirty="0">
                <a:latin typeface="Tahoma"/>
                <a:cs typeface="Tahoma"/>
              </a:rPr>
              <a:t>t</a:t>
            </a:r>
            <a:r>
              <a:rPr sz="2750" spc="-40" dirty="0">
                <a:latin typeface="Tahoma"/>
                <a:cs typeface="Tahoma"/>
              </a:rPr>
              <a:t>e</a:t>
            </a:r>
            <a:r>
              <a:rPr sz="2750" spc="35" dirty="0">
                <a:latin typeface="Tahoma"/>
                <a:cs typeface="Tahoma"/>
              </a:rPr>
              <a:t>d</a:t>
            </a:r>
            <a:r>
              <a:rPr sz="2750" spc="55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w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120" dirty="0">
                <a:latin typeface="Tahoma"/>
                <a:cs typeface="Tahoma"/>
              </a:rPr>
              <a:t>l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-40" dirty="0">
                <a:latin typeface="Tahoma"/>
                <a:cs typeface="Tahoma"/>
              </a:rPr>
              <a:t>.</a:t>
            </a:r>
            <a:r>
              <a:rPr sz="2750" spc="-305" dirty="0">
                <a:latin typeface="Tahoma"/>
                <a:cs typeface="Tahoma"/>
              </a:rPr>
              <a:t> </a:t>
            </a:r>
            <a:r>
              <a:rPr sz="2750" spc="-505" dirty="0">
                <a:latin typeface="Tahoma"/>
                <a:cs typeface="Tahoma"/>
              </a:rPr>
              <a:t>#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40" dirty="0">
                <a:latin typeface="Tahoma"/>
                <a:cs typeface="Tahoma"/>
              </a:rPr>
              <a:t>nn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-10" dirty="0">
                <a:latin typeface="Tahoma"/>
                <a:cs typeface="Tahoma"/>
              </a:rPr>
              <a:t>t</a:t>
            </a:r>
            <a:r>
              <a:rPr sz="2750" spc="-40" dirty="0">
                <a:latin typeface="Tahoma"/>
                <a:cs typeface="Tahoma"/>
              </a:rPr>
              <a:t>e</a:t>
            </a:r>
            <a:r>
              <a:rPr sz="2750" spc="25" dirty="0">
                <a:latin typeface="Tahoma"/>
                <a:cs typeface="Tahoma"/>
              </a:rPr>
              <a:t>d  </a:t>
            </a:r>
            <a:r>
              <a:rPr sz="2750" spc="-15" dirty="0">
                <a:latin typeface="Tahoma"/>
                <a:cs typeface="Tahoma"/>
              </a:rPr>
              <a:t>experiences.</a:t>
            </a:r>
            <a:endParaRPr sz="275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1125" y="683259"/>
            <a:ext cx="4368800" cy="5492750"/>
            <a:chOff x="111125" y="683259"/>
            <a:chExt cx="4368800" cy="54927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500" y="761936"/>
              <a:ext cx="4205351" cy="532930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1125" y="683259"/>
              <a:ext cx="4368800" cy="5492750"/>
            </a:xfrm>
            <a:custGeom>
              <a:avLst/>
              <a:gdLst/>
              <a:ahLst/>
              <a:cxnLst/>
              <a:rect l="l" t="t" r="r" b="b"/>
              <a:pathLst>
                <a:path w="4368800" h="5492750">
                  <a:moveTo>
                    <a:pt x="4297680" y="71120"/>
                  </a:moveTo>
                  <a:lnTo>
                    <a:pt x="71120" y="71120"/>
                  </a:lnTo>
                  <a:lnTo>
                    <a:pt x="71120" y="88900"/>
                  </a:lnTo>
                  <a:lnTo>
                    <a:pt x="71120" y="5403850"/>
                  </a:lnTo>
                  <a:lnTo>
                    <a:pt x="71120" y="5420360"/>
                  </a:lnTo>
                  <a:lnTo>
                    <a:pt x="71120" y="5421630"/>
                  </a:lnTo>
                  <a:lnTo>
                    <a:pt x="4297680" y="5421630"/>
                  </a:lnTo>
                  <a:lnTo>
                    <a:pt x="4297680" y="5420360"/>
                  </a:lnTo>
                  <a:lnTo>
                    <a:pt x="4297680" y="5403850"/>
                  </a:lnTo>
                  <a:lnTo>
                    <a:pt x="88900" y="5403850"/>
                  </a:lnTo>
                  <a:lnTo>
                    <a:pt x="88900" y="88900"/>
                  </a:lnTo>
                  <a:lnTo>
                    <a:pt x="4279900" y="88900"/>
                  </a:lnTo>
                  <a:lnTo>
                    <a:pt x="4279900" y="5403215"/>
                  </a:lnTo>
                  <a:lnTo>
                    <a:pt x="4297680" y="5403227"/>
                  </a:lnTo>
                  <a:lnTo>
                    <a:pt x="4297680" y="88900"/>
                  </a:lnTo>
                  <a:lnTo>
                    <a:pt x="4297680" y="88265"/>
                  </a:lnTo>
                  <a:lnTo>
                    <a:pt x="4297680" y="71120"/>
                  </a:lnTo>
                  <a:close/>
                </a:path>
                <a:path w="4368800" h="5492750">
                  <a:moveTo>
                    <a:pt x="4368800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0" y="5439410"/>
                  </a:lnTo>
                  <a:lnTo>
                    <a:pt x="0" y="5492750"/>
                  </a:lnTo>
                  <a:lnTo>
                    <a:pt x="4368800" y="5492750"/>
                  </a:lnTo>
                  <a:lnTo>
                    <a:pt x="4368800" y="5439410"/>
                  </a:lnTo>
                  <a:lnTo>
                    <a:pt x="53340" y="5439410"/>
                  </a:lnTo>
                  <a:lnTo>
                    <a:pt x="53340" y="53340"/>
                  </a:lnTo>
                  <a:lnTo>
                    <a:pt x="4315460" y="53340"/>
                  </a:lnTo>
                  <a:lnTo>
                    <a:pt x="4315460" y="5438775"/>
                  </a:lnTo>
                  <a:lnTo>
                    <a:pt x="4368800" y="5438787"/>
                  </a:lnTo>
                  <a:lnTo>
                    <a:pt x="4368800" y="53340"/>
                  </a:lnTo>
                  <a:lnTo>
                    <a:pt x="4368800" y="52705"/>
                  </a:lnTo>
                  <a:lnTo>
                    <a:pt x="4368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0057" y="816736"/>
            <a:ext cx="674624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2900"/>
              </a:lnSpc>
              <a:spcBef>
                <a:spcPts val="90"/>
              </a:spcBef>
              <a:buClr>
                <a:srgbClr val="C00000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b="1" spc="-40" dirty="0">
                <a:solidFill>
                  <a:srgbClr val="C00000"/>
                </a:solidFill>
                <a:latin typeface="Trebuchet MS"/>
                <a:cs typeface="Trebuchet MS"/>
              </a:rPr>
              <a:t>F</a:t>
            </a:r>
            <a:r>
              <a:rPr sz="2750" b="1" spc="-55" dirty="0">
                <a:solidFill>
                  <a:srgbClr val="C00000"/>
                </a:solidFill>
                <a:latin typeface="Trebuchet MS"/>
                <a:cs typeface="Trebuchet MS"/>
              </a:rPr>
              <a:t>o</a:t>
            </a:r>
            <a:r>
              <a:rPr sz="2750" b="1" spc="-130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2750" b="1" spc="100" dirty="0">
                <a:solidFill>
                  <a:srgbClr val="C00000"/>
                </a:solidFill>
                <a:latin typeface="Trebuchet MS"/>
                <a:cs typeface="Trebuchet MS"/>
              </a:rPr>
              <a:t>m</a:t>
            </a:r>
            <a:r>
              <a:rPr sz="2750" b="1" spc="30" dirty="0">
                <a:solidFill>
                  <a:srgbClr val="C00000"/>
                </a:solidFill>
                <a:latin typeface="Trebuchet MS"/>
                <a:cs typeface="Trebuchet MS"/>
              </a:rPr>
              <a:t>a</a:t>
            </a:r>
            <a:r>
              <a:rPr sz="2750" b="1" spc="-105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2750" b="1" spc="-2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750" b="1" spc="-120" dirty="0">
                <a:solidFill>
                  <a:srgbClr val="C00000"/>
                </a:solidFill>
                <a:latin typeface="Trebuchet MS"/>
                <a:cs typeface="Trebuchet MS"/>
              </a:rPr>
              <a:t>3</a:t>
            </a:r>
            <a:r>
              <a:rPr sz="2750" b="1" spc="-180" dirty="0">
                <a:solidFill>
                  <a:srgbClr val="C00000"/>
                </a:solidFill>
                <a:latin typeface="Trebuchet MS"/>
                <a:cs typeface="Trebuchet MS"/>
              </a:rPr>
              <a:t>:</a:t>
            </a:r>
            <a:r>
              <a:rPr sz="2750" b="1" spc="-22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750" b="1" spc="90" dirty="0">
                <a:latin typeface="Trebuchet MS"/>
                <a:cs typeface="Trebuchet MS"/>
              </a:rPr>
              <a:t>c</a:t>
            </a:r>
            <a:r>
              <a:rPr sz="2750" b="1" spc="15" dirty="0">
                <a:latin typeface="Trebuchet MS"/>
                <a:cs typeface="Trebuchet MS"/>
              </a:rPr>
              <a:t>o</a:t>
            </a:r>
            <a:r>
              <a:rPr sz="2750" b="1" spc="20" dirty="0">
                <a:latin typeface="Trebuchet MS"/>
                <a:cs typeface="Trebuchet MS"/>
              </a:rPr>
              <a:t>u</a:t>
            </a:r>
            <a:r>
              <a:rPr sz="2750" b="1" spc="-130" dirty="0">
                <a:latin typeface="Trebuchet MS"/>
                <a:cs typeface="Trebuchet MS"/>
              </a:rPr>
              <a:t>r</a:t>
            </a:r>
            <a:r>
              <a:rPr sz="2750" b="1" spc="235" dirty="0">
                <a:latin typeface="Trebuchet MS"/>
                <a:cs typeface="Trebuchet MS"/>
              </a:rPr>
              <a:t>s</a:t>
            </a:r>
            <a:r>
              <a:rPr sz="2750" b="1" spc="-10" dirty="0">
                <a:latin typeface="Trebuchet MS"/>
                <a:cs typeface="Trebuchet MS"/>
              </a:rPr>
              <a:t>e</a:t>
            </a:r>
            <a:r>
              <a:rPr sz="2750" b="1" spc="10" dirty="0">
                <a:latin typeface="Trebuchet MS"/>
                <a:cs typeface="Trebuchet MS"/>
              </a:rPr>
              <a:t>l</a:t>
            </a:r>
            <a:r>
              <a:rPr sz="2750" b="1" spc="-229" dirty="0">
                <a:latin typeface="Trebuchet MS"/>
                <a:cs typeface="Trebuchet MS"/>
              </a:rPr>
              <a:t> </a:t>
            </a:r>
            <a:r>
              <a:rPr sz="2750" b="1" spc="40" dirty="0">
                <a:latin typeface="Trebuchet MS"/>
                <a:cs typeface="Trebuchet MS"/>
              </a:rPr>
              <a:t>p</a:t>
            </a:r>
            <a:r>
              <a:rPr sz="2750" b="1" spc="15" dirty="0">
                <a:latin typeface="Trebuchet MS"/>
                <a:cs typeface="Trebuchet MS"/>
              </a:rPr>
              <a:t>o</a:t>
            </a:r>
            <a:r>
              <a:rPr sz="2750" b="1" spc="235" dirty="0">
                <a:latin typeface="Trebuchet MS"/>
                <a:cs typeface="Trebuchet MS"/>
              </a:rPr>
              <a:t>s</a:t>
            </a:r>
            <a:r>
              <a:rPr sz="2750" b="1" spc="-105" dirty="0">
                <a:latin typeface="Trebuchet MS"/>
                <a:cs typeface="Trebuchet MS"/>
              </a:rPr>
              <a:t>t</a:t>
            </a:r>
            <a:r>
              <a:rPr sz="2750" b="1" spc="-245" dirty="0">
                <a:latin typeface="Trebuchet MS"/>
                <a:cs typeface="Trebuchet MS"/>
              </a:rPr>
              <a:t> </a:t>
            </a:r>
            <a:r>
              <a:rPr sz="2750" b="1" spc="15" dirty="0">
                <a:latin typeface="Trebuchet MS"/>
                <a:cs typeface="Trebuchet MS"/>
              </a:rPr>
              <a:t>o</a:t>
            </a:r>
            <a:r>
              <a:rPr sz="2750" b="1" spc="-15" dirty="0">
                <a:latin typeface="Trebuchet MS"/>
                <a:cs typeface="Trebuchet MS"/>
              </a:rPr>
              <a:t>n</a:t>
            </a:r>
            <a:r>
              <a:rPr sz="2750" b="1" spc="-190" dirty="0">
                <a:latin typeface="Trebuchet MS"/>
                <a:cs typeface="Trebuchet MS"/>
              </a:rPr>
              <a:t> </a:t>
            </a:r>
            <a:r>
              <a:rPr sz="2750" b="1" spc="-484" dirty="0">
                <a:latin typeface="Trebuchet MS"/>
                <a:cs typeface="Trebuchet MS"/>
              </a:rPr>
              <a:t>T</a:t>
            </a:r>
            <a:r>
              <a:rPr sz="2750" b="1" spc="-10" dirty="0">
                <a:latin typeface="Trebuchet MS"/>
                <a:cs typeface="Trebuchet MS"/>
              </a:rPr>
              <a:t>e</a:t>
            </a:r>
            <a:r>
              <a:rPr sz="2750" b="1" spc="90" dirty="0">
                <a:latin typeface="Trebuchet MS"/>
                <a:cs typeface="Trebuchet MS"/>
              </a:rPr>
              <a:t>c</a:t>
            </a:r>
            <a:r>
              <a:rPr sz="2750" b="1" spc="-25" dirty="0">
                <a:latin typeface="Trebuchet MS"/>
                <a:cs typeface="Trebuchet MS"/>
              </a:rPr>
              <a:t>h</a:t>
            </a:r>
            <a:r>
              <a:rPr sz="2750" b="1" spc="-265" dirty="0">
                <a:latin typeface="Trebuchet MS"/>
                <a:cs typeface="Trebuchet MS"/>
              </a:rPr>
              <a:t> </a:t>
            </a:r>
            <a:r>
              <a:rPr sz="2750" b="1" spc="195" dirty="0">
                <a:latin typeface="Trebuchet MS"/>
                <a:cs typeface="Trebuchet MS"/>
              </a:rPr>
              <a:t>M</a:t>
            </a:r>
            <a:r>
              <a:rPr sz="2750" b="1" spc="30" dirty="0">
                <a:latin typeface="Trebuchet MS"/>
                <a:cs typeface="Trebuchet MS"/>
              </a:rPr>
              <a:t>a</a:t>
            </a:r>
            <a:r>
              <a:rPr sz="2750" b="1" spc="-60" dirty="0">
                <a:latin typeface="Trebuchet MS"/>
                <a:cs typeface="Trebuchet MS"/>
              </a:rPr>
              <a:t>h</a:t>
            </a:r>
            <a:r>
              <a:rPr sz="2750" b="1" spc="-35" dirty="0">
                <a:latin typeface="Trebuchet MS"/>
                <a:cs typeface="Trebuchet MS"/>
              </a:rPr>
              <a:t>i</a:t>
            </a:r>
            <a:r>
              <a:rPr sz="2750" b="1" spc="-95" dirty="0">
                <a:latin typeface="Trebuchet MS"/>
                <a:cs typeface="Trebuchet MS"/>
              </a:rPr>
              <a:t>n</a:t>
            </a:r>
            <a:r>
              <a:rPr sz="2750" b="1" spc="45" dirty="0">
                <a:latin typeface="Trebuchet MS"/>
                <a:cs typeface="Trebuchet MS"/>
              </a:rPr>
              <a:t>d</a:t>
            </a:r>
            <a:r>
              <a:rPr sz="2750" b="1" spc="-204" dirty="0">
                <a:latin typeface="Trebuchet MS"/>
                <a:cs typeface="Trebuchet MS"/>
              </a:rPr>
              <a:t>r</a:t>
            </a:r>
            <a:r>
              <a:rPr sz="2750" b="1" spc="45" dirty="0">
                <a:latin typeface="Trebuchet MS"/>
                <a:cs typeface="Trebuchet MS"/>
              </a:rPr>
              <a:t>a  </a:t>
            </a:r>
            <a:r>
              <a:rPr sz="2750" b="1" spc="265" dirty="0">
                <a:latin typeface="Trebuchet MS"/>
                <a:cs typeface="Trebuchet MS"/>
              </a:rPr>
              <a:t>C</a:t>
            </a:r>
            <a:r>
              <a:rPr sz="2750" b="1" spc="30" dirty="0">
                <a:latin typeface="Trebuchet MS"/>
                <a:cs typeface="Trebuchet MS"/>
              </a:rPr>
              <a:t>a</a:t>
            </a:r>
            <a:r>
              <a:rPr sz="2750" b="1" spc="40" dirty="0">
                <a:latin typeface="Trebuchet MS"/>
                <a:cs typeface="Trebuchet MS"/>
              </a:rPr>
              <a:t>p</a:t>
            </a:r>
            <a:r>
              <a:rPr sz="2750" b="1" spc="-120" dirty="0">
                <a:latin typeface="Trebuchet MS"/>
                <a:cs typeface="Trebuchet MS"/>
              </a:rPr>
              <a:t>t</a:t>
            </a:r>
            <a:r>
              <a:rPr sz="2750" b="1" spc="-20" dirty="0">
                <a:latin typeface="Trebuchet MS"/>
                <a:cs typeface="Trebuchet MS"/>
              </a:rPr>
              <a:t>i</a:t>
            </a:r>
            <a:r>
              <a:rPr sz="2750" b="1" spc="-40" dirty="0">
                <a:latin typeface="Trebuchet MS"/>
                <a:cs typeface="Trebuchet MS"/>
              </a:rPr>
              <a:t>o</a:t>
            </a:r>
            <a:r>
              <a:rPr sz="2750" b="1" spc="-50" dirty="0">
                <a:latin typeface="Trebuchet MS"/>
                <a:cs typeface="Trebuchet MS"/>
              </a:rPr>
              <a:t>n</a:t>
            </a:r>
            <a:r>
              <a:rPr sz="2750" b="1" spc="-180" dirty="0">
                <a:latin typeface="Trebuchet MS"/>
                <a:cs typeface="Trebuchet MS"/>
              </a:rPr>
              <a:t>:</a:t>
            </a:r>
            <a:r>
              <a:rPr sz="2750" b="1" spc="-85" dirty="0">
                <a:latin typeface="Trebuchet MS"/>
                <a:cs typeface="Trebuchet MS"/>
              </a:rPr>
              <a:t> </a:t>
            </a:r>
            <a:r>
              <a:rPr sz="2750" spc="-285" dirty="0">
                <a:latin typeface="Tahoma"/>
                <a:cs typeface="Tahoma"/>
              </a:rPr>
              <a:t>I</a:t>
            </a:r>
            <a:r>
              <a:rPr sz="2750" spc="-280" dirty="0">
                <a:latin typeface="Tahoma"/>
                <a:cs typeface="Tahoma"/>
              </a:rPr>
              <a:t>T</a:t>
            </a:r>
            <a:r>
              <a:rPr sz="2750" spc="-320" dirty="0">
                <a:latin typeface="Tahoma"/>
                <a:cs typeface="Tahoma"/>
              </a:rPr>
              <a:t> </a:t>
            </a:r>
            <a:r>
              <a:rPr sz="2750" spc="70" dirty="0">
                <a:latin typeface="Tahoma"/>
                <a:cs typeface="Tahoma"/>
              </a:rPr>
              <a:t>s</a:t>
            </a:r>
            <a:r>
              <a:rPr sz="2750" spc="50" dirty="0">
                <a:latin typeface="Tahoma"/>
                <a:cs typeface="Tahoma"/>
              </a:rPr>
              <a:t>o</a:t>
            </a:r>
            <a:r>
              <a:rPr sz="2750" spc="114" dirty="0">
                <a:latin typeface="Tahoma"/>
                <a:cs typeface="Tahoma"/>
              </a:rPr>
              <a:t>l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45" dirty="0">
                <a:latin typeface="Tahoma"/>
                <a:cs typeface="Tahoma"/>
              </a:rPr>
              <a:t>s</a:t>
            </a:r>
            <a:r>
              <a:rPr sz="2750" spc="-40" dirty="0">
                <a:latin typeface="Tahoma"/>
                <a:cs typeface="Tahoma"/>
              </a:rPr>
              <a:t>.</a:t>
            </a:r>
            <a:r>
              <a:rPr sz="2750" spc="-16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St</a:t>
            </a:r>
            <a:r>
              <a:rPr sz="2750" spc="-165" dirty="0">
                <a:latin typeface="Tahoma"/>
                <a:cs typeface="Tahoma"/>
              </a:rPr>
              <a:t>r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10" dirty="0">
                <a:latin typeface="Tahoma"/>
                <a:cs typeface="Tahoma"/>
              </a:rPr>
              <a:t>t</a:t>
            </a:r>
            <a:r>
              <a:rPr sz="2750" spc="-45" dirty="0">
                <a:latin typeface="Tahoma"/>
                <a:cs typeface="Tahoma"/>
              </a:rPr>
              <a:t>e</a:t>
            </a:r>
            <a:r>
              <a:rPr sz="2750" spc="-105" dirty="0">
                <a:latin typeface="Tahoma"/>
                <a:cs typeface="Tahoma"/>
              </a:rPr>
              <a:t>g</a:t>
            </a:r>
            <a:r>
              <a:rPr sz="2750" spc="-35" dirty="0">
                <a:latin typeface="Tahoma"/>
                <a:cs typeface="Tahoma"/>
              </a:rPr>
              <a:t>i</a:t>
            </a:r>
            <a:r>
              <a:rPr sz="2750" spc="190" dirty="0">
                <a:latin typeface="Tahoma"/>
                <a:cs typeface="Tahoma"/>
              </a:rPr>
              <a:t>c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-15" dirty="0">
                <a:latin typeface="Tahoma"/>
                <a:cs typeface="Tahoma"/>
              </a:rPr>
              <a:t>t</a:t>
            </a:r>
            <a:r>
              <a:rPr sz="2750" spc="-50" dirty="0">
                <a:latin typeface="Tahoma"/>
                <a:cs typeface="Tahoma"/>
              </a:rPr>
              <a:t>n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320" dirty="0">
                <a:latin typeface="Tahoma"/>
                <a:cs typeface="Tahoma"/>
              </a:rPr>
              <a:t>r</a:t>
            </a:r>
            <a:r>
              <a:rPr sz="2750" spc="-40" dirty="0">
                <a:latin typeface="Tahoma"/>
                <a:cs typeface="Tahoma"/>
              </a:rPr>
              <a:t>.  </a:t>
            </a:r>
            <a:r>
              <a:rPr sz="2750" b="1" spc="114" dirty="0">
                <a:latin typeface="Trebuchet MS"/>
                <a:cs typeface="Trebuchet MS"/>
              </a:rPr>
              <a:t>H</a:t>
            </a:r>
            <a:r>
              <a:rPr sz="2750" b="1" spc="60" dirty="0">
                <a:latin typeface="Trebuchet MS"/>
                <a:cs typeface="Trebuchet MS"/>
              </a:rPr>
              <a:t>a</a:t>
            </a:r>
            <a:r>
              <a:rPr sz="2750" b="1" spc="95" dirty="0">
                <a:latin typeface="Trebuchet MS"/>
                <a:cs typeface="Trebuchet MS"/>
              </a:rPr>
              <a:t>s</a:t>
            </a:r>
            <a:r>
              <a:rPr sz="2750" b="1" spc="90" dirty="0">
                <a:latin typeface="Trebuchet MS"/>
                <a:cs typeface="Trebuchet MS"/>
              </a:rPr>
              <a:t>h</a:t>
            </a:r>
            <a:r>
              <a:rPr sz="2750" b="1" spc="-120" dirty="0">
                <a:latin typeface="Trebuchet MS"/>
                <a:cs typeface="Trebuchet MS"/>
              </a:rPr>
              <a:t>t</a:t>
            </a:r>
            <a:r>
              <a:rPr sz="2750" b="1" spc="35" dirty="0">
                <a:latin typeface="Trebuchet MS"/>
                <a:cs typeface="Trebuchet MS"/>
              </a:rPr>
              <a:t>a</a:t>
            </a:r>
            <a:r>
              <a:rPr sz="2750" b="1" spc="145" dirty="0">
                <a:latin typeface="Trebuchet MS"/>
                <a:cs typeface="Trebuchet MS"/>
              </a:rPr>
              <a:t>g</a:t>
            </a:r>
            <a:r>
              <a:rPr sz="2750" b="1" spc="130" dirty="0">
                <a:latin typeface="Trebuchet MS"/>
                <a:cs typeface="Trebuchet MS"/>
              </a:rPr>
              <a:t>s</a:t>
            </a:r>
            <a:r>
              <a:rPr sz="2750" b="1" spc="-5" dirty="0">
                <a:latin typeface="Trebuchet MS"/>
                <a:cs typeface="Trebuchet MS"/>
              </a:rPr>
              <a:t> </a:t>
            </a:r>
            <a:r>
              <a:rPr sz="2750" b="1" spc="-195" dirty="0">
                <a:latin typeface="Trebuchet MS"/>
                <a:cs typeface="Trebuchet MS"/>
              </a:rPr>
              <a:t>:</a:t>
            </a:r>
            <a:r>
              <a:rPr sz="2750" spc="-505" dirty="0">
                <a:latin typeface="Tahoma"/>
                <a:cs typeface="Tahoma"/>
              </a:rPr>
              <a:t>#</a:t>
            </a:r>
            <a:r>
              <a:rPr sz="2750" spc="-280" dirty="0">
                <a:latin typeface="Tahoma"/>
                <a:cs typeface="Tahoma"/>
              </a:rPr>
              <a:t>IT</a:t>
            </a:r>
            <a:r>
              <a:rPr sz="2750" spc="-315" dirty="0">
                <a:latin typeface="Tahoma"/>
                <a:cs typeface="Tahoma"/>
              </a:rPr>
              <a:t> </a:t>
            </a:r>
            <a:r>
              <a:rPr sz="2750" spc="70" dirty="0">
                <a:latin typeface="Tahoma"/>
                <a:cs typeface="Tahoma"/>
              </a:rPr>
              <a:t>s</a:t>
            </a:r>
            <a:r>
              <a:rPr sz="2750" spc="55" dirty="0">
                <a:latin typeface="Tahoma"/>
                <a:cs typeface="Tahoma"/>
              </a:rPr>
              <a:t>o</a:t>
            </a:r>
            <a:r>
              <a:rPr sz="2750" spc="114" dirty="0">
                <a:latin typeface="Tahoma"/>
                <a:cs typeface="Tahoma"/>
              </a:rPr>
              <a:t>l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20" dirty="0">
                <a:latin typeface="Tahoma"/>
                <a:cs typeface="Tahoma"/>
              </a:rPr>
              <a:t>i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35" dirty="0">
                <a:latin typeface="Tahoma"/>
                <a:cs typeface="Tahoma"/>
              </a:rPr>
              <a:t>n</a:t>
            </a:r>
            <a:r>
              <a:rPr sz="2750" spc="45" dirty="0">
                <a:latin typeface="Tahoma"/>
                <a:cs typeface="Tahoma"/>
              </a:rPr>
              <a:t>s</a:t>
            </a:r>
            <a:r>
              <a:rPr sz="2750" spc="-40" dirty="0"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820025" y="133286"/>
            <a:ext cx="4367530" cy="6396355"/>
            <a:chOff x="7820025" y="133286"/>
            <a:chExt cx="4367530" cy="6396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20025" y="133286"/>
              <a:ext cx="4367276" cy="63961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6225" y="209550"/>
              <a:ext cx="4162425" cy="61912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877175" y="190500"/>
              <a:ext cx="4200525" cy="6229350"/>
            </a:xfrm>
            <a:custGeom>
              <a:avLst/>
              <a:gdLst/>
              <a:ahLst/>
              <a:cxnLst/>
              <a:rect l="l" t="t" r="r" b="b"/>
              <a:pathLst>
                <a:path w="4200525" h="6229350">
                  <a:moveTo>
                    <a:pt x="0" y="6229350"/>
                  </a:moveTo>
                  <a:lnTo>
                    <a:pt x="4200525" y="6229350"/>
                  </a:lnTo>
                  <a:lnTo>
                    <a:pt x="4200525" y="0"/>
                  </a:lnTo>
                  <a:lnTo>
                    <a:pt x="0" y="0"/>
                  </a:lnTo>
                  <a:lnTo>
                    <a:pt x="0" y="62293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6312" y="4825"/>
            <a:ext cx="10515600" cy="1057275"/>
          </a:xfrm>
          <a:prstGeom prst="rect">
            <a:avLst/>
          </a:prstGeom>
          <a:solidFill>
            <a:srgbClr val="A6C9EB"/>
          </a:solidFill>
          <a:ln w="9525">
            <a:solidFill>
              <a:srgbClr val="155F82"/>
            </a:solidFill>
          </a:ln>
        </p:spPr>
        <p:txBody>
          <a:bodyPr vert="horz" wrap="square" lIns="0" tIns="120014" rIns="0" bIns="0" rtlCol="0">
            <a:spAutoFit/>
          </a:bodyPr>
          <a:lstStyle/>
          <a:p>
            <a:pPr marL="304165">
              <a:lnSpc>
                <a:spcPct val="100000"/>
              </a:lnSpc>
              <a:spcBef>
                <a:spcPts val="944"/>
              </a:spcBef>
            </a:pPr>
            <a:r>
              <a:rPr sz="4400" b="1" spc="-114" dirty="0">
                <a:latin typeface="Trebuchet MS"/>
                <a:cs typeface="Trebuchet MS"/>
              </a:rPr>
              <a:t>P</a:t>
            </a:r>
            <a:r>
              <a:rPr sz="4400" b="1" spc="-260" dirty="0">
                <a:latin typeface="Trebuchet MS"/>
                <a:cs typeface="Trebuchet MS"/>
              </a:rPr>
              <a:t>a</a:t>
            </a:r>
            <a:r>
              <a:rPr sz="4400" b="1" spc="-225" dirty="0">
                <a:latin typeface="Trebuchet MS"/>
                <a:cs typeface="Trebuchet MS"/>
              </a:rPr>
              <a:t>r</a:t>
            </a:r>
            <a:r>
              <a:rPr sz="4400" b="1" spc="-270" dirty="0">
                <a:latin typeface="Trebuchet MS"/>
                <a:cs typeface="Trebuchet MS"/>
              </a:rPr>
              <a:t>t</a:t>
            </a:r>
            <a:r>
              <a:rPr sz="4400" b="1" spc="-565" dirty="0">
                <a:latin typeface="Trebuchet MS"/>
                <a:cs typeface="Trebuchet MS"/>
              </a:rPr>
              <a:t> </a:t>
            </a:r>
            <a:r>
              <a:rPr sz="4400" b="1" spc="-400" dirty="0">
                <a:latin typeface="Trebuchet MS"/>
                <a:cs typeface="Trebuchet MS"/>
              </a:rPr>
              <a:t>4</a:t>
            </a:r>
            <a:r>
              <a:rPr sz="4400" b="1" spc="-250" dirty="0">
                <a:latin typeface="Trebuchet MS"/>
                <a:cs typeface="Trebuchet MS"/>
              </a:rPr>
              <a:t>:</a:t>
            </a:r>
            <a:r>
              <a:rPr sz="4400" b="1" spc="-530" dirty="0">
                <a:latin typeface="Trebuchet MS"/>
                <a:cs typeface="Trebuchet MS"/>
              </a:rPr>
              <a:t> </a:t>
            </a:r>
            <a:r>
              <a:rPr sz="4400" b="1" spc="80" dirty="0">
                <a:latin typeface="Trebuchet MS"/>
                <a:cs typeface="Trebuchet MS"/>
              </a:rPr>
              <a:t>C</a:t>
            </a:r>
            <a:r>
              <a:rPr sz="4400" b="1" spc="60" dirty="0">
                <a:latin typeface="Trebuchet MS"/>
                <a:cs typeface="Trebuchet MS"/>
              </a:rPr>
              <a:t>o</a:t>
            </a:r>
            <a:r>
              <a:rPr sz="4400" b="1" spc="-275" dirty="0">
                <a:latin typeface="Trebuchet MS"/>
                <a:cs typeface="Trebuchet MS"/>
              </a:rPr>
              <a:t>n</a:t>
            </a:r>
            <a:r>
              <a:rPr sz="4400" b="1" spc="-254" dirty="0">
                <a:latin typeface="Trebuchet MS"/>
                <a:cs typeface="Trebuchet MS"/>
              </a:rPr>
              <a:t>t</a:t>
            </a:r>
            <a:r>
              <a:rPr sz="4400" b="1" spc="-280" dirty="0">
                <a:latin typeface="Trebuchet MS"/>
                <a:cs typeface="Trebuchet MS"/>
              </a:rPr>
              <a:t>e</a:t>
            </a:r>
            <a:r>
              <a:rPr sz="4400" b="1" spc="-275" dirty="0">
                <a:latin typeface="Trebuchet MS"/>
                <a:cs typeface="Trebuchet MS"/>
              </a:rPr>
              <a:t>n</a:t>
            </a:r>
            <a:r>
              <a:rPr sz="4400" b="1" spc="-270" dirty="0">
                <a:latin typeface="Trebuchet MS"/>
                <a:cs typeface="Trebuchet MS"/>
              </a:rPr>
              <a:t>t</a:t>
            </a:r>
            <a:r>
              <a:rPr sz="4400" b="1" spc="-490" dirty="0">
                <a:latin typeface="Trebuchet MS"/>
                <a:cs typeface="Trebuchet MS"/>
              </a:rPr>
              <a:t> </a:t>
            </a:r>
            <a:r>
              <a:rPr sz="4400" b="1" spc="-200" dirty="0">
                <a:latin typeface="Trebuchet MS"/>
                <a:cs typeface="Trebuchet MS"/>
              </a:rPr>
              <a:t>c</a:t>
            </a:r>
            <a:r>
              <a:rPr sz="4400" b="1" spc="-190" dirty="0">
                <a:latin typeface="Trebuchet MS"/>
                <a:cs typeface="Trebuchet MS"/>
              </a:rPr>
              <a:t>r</a:t>
            </a:r>
            <a:r>
              <a:rPr sz="4400" b="1" spc="-280" dirty="0">
                <a:latin typeface="Trebuchet MS"/>
                <a:cs typeface="Trebuchet MS"/>
              </a:rPr>
              <a:t>e</a:t>
            </a:r>
            <a:r>
              <a:rPr sz="4400" b="1" spc="-215" dirty="0">
                <a:latin typeface="Trebuchet MS"/>
                <a:cs typeface="Trebuchet MS"/>
              </a:rPr>
              <a:t>a</a:t>
            </a:r>
            <a:r>
              <a:rPr sz="4400" b="1" spc="-135" dirty="0">
                <a:latin typeface="Trebuchet MS"/>
                <a:cs typeface="Trebuchet MS"/>
              </a:rPr>
              <a:t>t</a:t>
            </a:r>
            <a:r>
              <a:rPr sz="4400" b="1" spc="-265" dirty="0">
                <a:latin typeface="Trebuchet MS"/>
                <a:cs typeface="Trebuchet MS"/>
              </a:rPr>
              <a:t>i</a:t>
            </a:r>
            <a:r>
              <a:rPr sz="4400" b="1" spc="-170" dirty="0">
                <a:latin typeface="Trebuchet MS"/>
                <a:cs typeface="Trebuchet MS"/>
              </a:rPr>
              <a:t>o</a:t>
            </a:r>
            <a:r>
              <a:rPr sz="4400" b="1" spc="-235" dirty="0">
                <a:latin typeface="Trebuchet MS"/>
                <a:cs typeface="Trebuchet MS"/>
              </a:rPr>
              <a:t>n</a:t>
            </a:r>
            <a:r>
              <a:rPr sz="4400" b="1" spc="-615" dirty="0">
                <a:latin typeface="Trebuchet MS"/>
                <a:cs typeface="Trebuchet MS"/>
              </a:rPr>
              <a:t> </a:t>
            </a:r>
            <a:r>
              <a:rPr sz="4400" b="1" spc="-165" dirty="0">
                <a:latin typeface="Trebuchet MS"/>
                <a:cs typeface="Trebuchet MS"/>
              </a:rPr>
              <a:t>a</a:t>
            </a:r>
            <a:r>
              <a:rPr sz="4400" b="1" spc="-215" dirty="0">
                <a:latin typeface="Trebuchet MS"/>
                <a:cs typeface="Trebuchet MS"/>
              </a:rPr>
              <a:t>n</a:t>
            </a:r>
            <a:r>
              <a:rPr sz="4400" b="1" spc="-155" dirty="0">
                <a:latin typeface="Trebuchet MS"/>
                <a:cs typeface="Trebuchet MS"/>
              </a:rPr>
              <a:t>d</a:t>
            </a:r>
            <a:r>
              <a:rPr sz="4400" b="1" spc="-434" dirty="0">
                <a:latin typeface="Trebuchet MS"/>
                <a:cs typeface="Trebuchet MS"/>
              </a:rPr>
              <a:t> </a:t>
            </a:r>
            <a:r>
              <a:rPr sz="4400" b="1" spc="-110" dirty="0">
                <a:latin typeface="Trebuchet MS"/>
                <a:cs typeface="Trebuchet MS"/>
              </a:rPr>
              <a:t>c</a:t>
            </a:r>
            <a:r>
              <a:rPr sz="4400" b="1" spc="-175" dirty="0">
                <a:latin typeface="Trebuchet MS"/>
                <a:cs typeface="Trebuchet MS"/>
              </a:rPr>
              <a:t>u</a:t>
            </a:r>
            <a:r>
              <a:rPr sz="4400" b="1" spc="-465" dirty="0">
                <a:latin typeface="Trebuchet MS"/>
                <a:cs typeface="Trebuchet MS"/>
              </a:rPr>
              <a:t>r</a:t>
            </a:r>
            <a:r>
              <a:rPr sz="4400" b="1" spc="-215" dirty="0">
                <a:latin typeface="Trebuchet MS"/>
                <a:cs typeface="Trebuchet MS"/>
              </a:rPr>
              <a:t>a</a:t>
            </a:r>
            <a:r>
              <a:rPr sz="4400" b="1" spc="-135" dirty="0">
                <a:latin typeface="Trebuchet MS"/>
                <a:cs typeface="Trebuchet MS"/>
              </a:rPr>
              <a:t>t</a:t>
            </a:r>
            <a:r>
              <a:rPr sz="4400" b="1" spc="-265" dirty="0">
                <a:latin typeface="Trebuchet MS"/>
                <a:cs typeface="Trebuchet MS"/>
              </a:rPr>
              <a:t>i</a:t>
            </a:r>
            <a:r>
              <a:rPr sz="4400" b="1" spc="-170" dirty="0">
                <a:latin typeface="Trebuchet MS"/>
                <a:cs typeface="Trebuchet MS"/>
              </a:rPr>
              <a:t>o</a:t>
            </a:r>
            <a:r>
              <a:rPr sz="4400" b="1" spc="-235" dirty="0">
                <a:latin typeface="Trebuchet MS"/>
                <a:cs typeface="Trebuchet MS"/>
              </a:rPr>
              <a:t>n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6447" y="947547"/>
            <a:ext cx="10505440" cy="40411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963035" indent="3583940">
              <a:lnSpc>
                <a:spcPct val="115399"/>
              </a:lnSpc>
              <a:spcBef>
                <a:spcPts val="90"/>
              </a:spcBef>
            </a:pPr>
            <a:r>
              <a:rPr sz="3200" b="1" spc="75" dirty="0">
                <a:solidFill>
                  <a:srgbClr val="163D63"/>
                </a:solidFill>
                <a:latin typeface="Trebuchet MS"/>
                <a:cs typeface="Trebuchet MS"/>
              </a:rPr>
              <a:t>I</a:t>
            </a:r>
            <a:r>
              <a:rPr sz="3200" b="1" spc="45" dirty="0">
                <a:solidFill>
                  <a:srgbClr val="163D63"/>
                </a:solidFill>
                <a:latin typeface="Trebuchet MS"/>
                <a:cs typeface="Trebuchet MS"/>
              </a:rPr>
              <a:t>ns</a:t>
            </a:r>
            <a:r>
              <a:rPr sz="3200" b="1" spc="10" dirty="0">
                <a:solidFill>
                  <a:srgbClr val="163D63"/>
                </a:solidFill>
                <a:latin typeface="Trebuchet MS"/>
                <a:cs typeface="Trebuchet MS"/>
              </a:rPr>
              <a:t>t</a:t>
            </a:r>
            <a:r>
              <a:rPr sz="3200" b="1" spc="90" dirty="0">
                <a:solidFill>
                  <a:srgbClr val="163D63"/>
                </a:solidFill>
                <a:latin typeface="Trebuchet MS"/>
                <a:cs typeface="Trebuchet MS"/>
              </a:rPr>
              <a:t>a</a:t>
            </a:r>
            <a:r>
              <a:rPr sz="3200" b="1" spc="-80" dirty="0">
                <a:solidFill>
                  <a:srgbClr val="163D63"/>
                </a:solidFill>
                <a:latin typeface="Trebuchet MS"/>
                <a:cs typeface="Trebuchet MS"/>
              </a:rPr>
              <a:t>g</a:t>
            </a:r>
            <a:r>
              <a:rPr sz="3200" b="1" spc="-125" dirty="0">
                <a:solidFill>
                  <a:srgbClr val="163D63"/>
                </a:solidFill>
                <a:latin typeface="Trebuchet MS"/>
                <a:cs typeface="Trebuchet MS"/>
              </a:rPr>
              <a:t>r</a:t>
            </a:r>
            <a:r>
              <a:rPr sz="3200" b="1" spc="90" dirty="0">
                <a:solidFill>
                  <a:srgbClr val="163D63"/>
                </a:solidFill>
                <a:latin typeface="Trebuchet MS"/>
                <a:cs typeface="Trebuchet MS"/>
              </a:rPr>
              <a:t>a</a:t>
            </a:r>
            <a:r>
              <a:rPr sz="3200" b="1" spc="120" dirty="0">
                <a:solidFill>
                  <a:srgbClr val="163D63"/>
                </a:solidFill>
                <a:latin typeface="Trebuchet MS"/>
                <a:cs typeface="Trebuchet MS"/>
              </a:rPr>
              <a:t>m</a:t>
            </a:r>
            <a:r>
              <a:rPr sz="3200" b="1" spc="-535" dirty="0">
                <a:solidFill>
                  <a:srgbClr val="163D63"/>
                </a:solidFill>
                <a:latin typeface="Trebuchet MS"/>
                <a:cs typeface="Trebuchet MS"/>
              </a:rPr>
              <a:t> </a:t>
            </a:r>
            <a:r>
              <a:rPr sz="3200" b="1" spc="310" dirty="0">
                <a:solidFill>
                  <a:srgbClr val="163D63"/>
                </a:solidFill>
                <a:latin typeface="Trebuchet MS"/>
                <a:cs typeface="Trebuchet MS"/>
              </a:rPr>
              <a:t>S</a:t>
            </a:r>
            <a:r>
              <a:rPr sz="3200" b="1" spc="-150" dirty="0">
                <a:solidFill>
                  <a:srgbClr val="163D63"/>
                </a:solidFill>
                <a:latin typeface="Trebuchet MS"/>
                <a:cs typeface="Trebuchet MS"/>
              </a:rPr>
              <a:t>t</a:t>
            </a:r>
            <a:r>
              <a:rPr sz="3200" b="1" spc="60" dirty="0">
                <a:solidFill>
                  <a:srgbClr val="163D63"/>
                </a:solidFill>
                <a:latin typeface="Trebuchet MS"/>
                <a:cs typeface="Trebuchet MS"/>
              </a:rPr>
              <a:t>o</a:t>
            </a:r>
            <a:r>
              <a:rPr sz="3200" b="1" spc="-95" dirty="0">
                <a:solidFill>
                  <a:srgbClr val="163D63"/>
                </a:solidFill>
                <a:latin typeface="Trebuchet MS"/>
                <a:cs typeface="Trebuchet MS"/>
              </a:rPr>
              <a:t>r</a:t>
            </a:r>
            <a:r>
              <a:rPr sz="3200" b="1" spc="-85" dirty="0">
                <a:solidFill>
                  <a:srgbClr val="163D63"/>
                </a:solidFill>
                <a:latin typeface="Trebuchet MS"/>
                <a:cs typeface="Trebuchet MS"/>
              </a:rPr>
              <a:t>y  </a:t>
            </a:r>
            <a:r>
              <a:rPr sz="3200" b="1" spc="80" dirty="0">
                <a:latin typeface="Trebuchet MS"/>
                <a:cs typeface="Trebuchet MS"/>
              </a:rPr>
              <a:t>I</a:t>
            </a:r>
            <a:r>
              <a:rPr sz="3200" b="1" spc="45" dirty="0">
                <a:latin typeface="Trebuchet MS"/>
                <a:cs typeface="Trebuchet MS"/>
              </a:rPr>
              <a:t>ns</a:t>
            </a:r>
            <a:r>
              <a:rPr sz="3200" b="1" spc="10" dirty="0">
                <a:latin typeface="Trebuchet MS"/>
                <a:cs typeface="Trebuchet MS"/>
              </a:rPr>
              <a:t>t</a:t>
            </a:r>
            <a:r>
              <a:rPr sz="3200" b="1" spc="90" dirty="0">
                <a:latin typeface="Trebuchet MS"/>
                <a:cs typeface="Trebuchet MS"/>
              </a:rPr>
              <a:t>a</a:t>
            </a:r>
            <a:r>
              <a:rPr sz="3200" b="1" spc="-80" dirty="0">
                <a:latin typeface="Trebuchet MS"/>
                <a:cs typeface="Trebuchet MS"/>
              </a:rPr>
              <a:t>g</a:t>
            </a:r>
            <a:r>
              <a:rPr sz="3200" b="1" spc="-125" dirty="0">
                <a:latin typeface="Trebuchet MS"/>
                <a:cs typeface="Trebuchet MS"/>
              </a:rPr>
              <a:t>r</a:t>
            </a:r>
            <a:r>
              <a:rPr sz="3200" b="1" spc="90" dirty="0">
                <a:latin typeface="Trebuchet MS"/>
                <a:cs typeface="Trebuchet MS"/>
              </a:rPr>
              <a:t>a</a:t>
            </a:r>
            <a:r>
              <a:rPr sz="3200" b="1" spc="120" dirty="0">
                <a:latin typeface="Trebuchet MS"/>
                <a:cs typeface="Trebuchet MS"/>
              </a:rPr>
              <a:t>m</a:t>
            </a:r>
            <a:r>
              <a:rPr sz="3200" b="1" spc="-535" dirty="0">
                <a:latin typeface="Trebuchet MS"/>
                <a:cs typeface="Trebuchet MS"/>
              </a:rPr>
              <a:t> </a:t>
            </a:r>
            <a:r>
              <a:rPr sz="3200" b="1" spc="-5" dirty="0">
                <a:latin typeface="Trebuchet MS"/>
                <a:cs typeface="Trebuchet MS"/>
              </a:rPr>
              <a:t>A</a:t>
            </a:r>
            <a:r>
              <a:rPr sz="3200" b="1" spc="160" dirty="0">
                <a:latin typeface="Trebuchet MS"/>
                <a:cs typeface="Trebuchet MS"/>
              </a:rPr>
              <a:t>cc</a:t>
            </a:r>
            <a:r>
              <a:rPr sz="3200" b="1" spc="60" dirty="0">
                <a:latin typeface="Trebuchet MS"/>
                <a:cs typeface="Trebuchet MS"/>
              </a:rPr>
              <a:t>o</a:t>
            </a:r>
            <a:r>
              <a:rPr sz="3200" b="1" spc="-55" dirty="0">
                <a:latin typeface="Trebuchet MS"/>
                <a:cs typeface="Trebuchet MS"/>
              </a:rPr>
              <a:t>unt</a:t>
            </a:r>
            <a:r>
              <a:rPr sz="3200" b="1" spc="-525" dirty="0">
                <a:latin typeface="Trebuchet MS"/>
                <a:cs typeface="Trebuchet MS"/>
              </a:rPr>
              <a:t> </a:t>
            </a:r>
            <a:r>
              <a:rPr sz="3200" b="1" spc="25" dirty="0">
                <a:latin typeface="Trebuchet MS"/>
                <a:cs typeface="Trebuchet MS"/>
              </a:rPr>
              <a:t>l</a:t>
            </a:r>
            <a:r>
              <a:rPr sz="3200" b="1" spc="-60" dirty="0">
                <a:latin typeface="Trebuchet MS"/>
                <a:cs typeface="Trebuchet MS"/>
              </a:rPr>
              <a:t>i</a:t>
            </a:r>
            <a:r>
              <a:rPr sz="3200" b="1" spc="-30" dirty="0">
                <a:latin typeface="Trebuchet MS"/>
                <a:cs typeface="Trebuchet MS"/>
              </a:rPr>
              <a:t>n</a:t>
            </a:r>
            <a:r>
              <a:rPr sz="3200" b="1" spc="-20" dirty="0">
                <a:latin typeface="Trebuchet MS"/>
                <a:cs typeface="Trebuchet MS"/>
              </a:rPr>
              <a:t>k</a:t>
            </a:r>
            <a:r>
              <a:rPr sz="3200" b="1" spc="-210" dirty="0">
                <a:latin typeface="Trebuchet MS"/>
                <a:cs typeface="Trebuchet MS"/>
              </a:rPr>
              <a:t>:</a:t>
            </a:r>
            <a:endParaRPr sz="3200">
              <a:latin typeface="Trebuchet MS"/>
              <a:cs typeface="Trebuchet MS"/>
            </a:endParaRPr>
          </a:p>
          <a:p>
            <a:pPr marL="12700" marR="138430">
              <a:lnSpc>
                <a:spcPts val="3460"/>
              </a:lnSpc>
              <a:spcBef>
                <a:spcPts val="50"/>
              </a:spcBef>
            </a:pPr>
            <a:r>
              <a:rPr sz="3200" u="sng" spc="-45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ahoma"/>
                <a:cs typeface="Tahoma"/>
                <a:hlinkClick r:id="rId2"/>
              </a:rPr>
              <a:t>https://www.instagram.com/invites/contact/?i=1pd1rky9yg </a:t>
            </a:r>
            <a:r>
              <a:rPr sz="3200" spc="-985" dirty="0">
                <a:solidFill>
                  <a:srgbClr val="467885"/>
                </a:solidFill>
                <a:latin typeface="Tahoma"/>
                <a:cs typeface="Tahoma"/>
              </a:rPr>
              <a:t> </a:t>
            </a:r>
            <a:r>
              <a:rPr sz="3200" u="sng" spc="-30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ahoma"/>
                <a:cs typeface="Tahoma"/>
                <a:hlinkClick r:id="rId2"/>
              </a:rPr>
              <a:t>ads&amp;utm_content=sfqqj3k</a:t>
            </a:r>
            <a:endParaRPr sz="3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200" b="1" spc="305" dirty="0">
                <a:latin typeface="Trebuchet MS"/>
                <a:cs typeface="Trebuchet MS"/>
              </a:rPr>
              <a:t>S</a:t>
            </a:r>
            <a:r>
              <a:rPr sz="3200" b="1" spc="-150" dirty="0">
                <a:latin typeface="Trebuchet MS"/>
                <a:cs typeface="Trebuchet MS"/>
              </a:rPr>
              <a:t>t</a:t>
            </a:r>
            <a:r>
              <a:rPr sz="3200" b="1" spc="60" dirty="0">
                <a:latin typeface="Trebuchet MS"/>
                <a:cs typeface="Trebuchet MS"/>
              </a:rPr>
              <a:t>o</a:t>
            </a:r>
            <a:r>
              <a:rPr sz="3200" b="1" spc="-100" dirty="0">
                <a:latin typeface="Trebuchet MS"/>
                <a:cs typeface="Trebuchet MS"/>
              </a:rPr>
              <a:t>r</a:t>
            </a:r>
            <a:r>
              <a:rPr sz="3200" b="1" spc="-114" dirty="0">
                <a:latin typeface="Trebuchet MS"/>
                <a:cs typeface="Trebuchet MS"/>
              </a:rPr>
              <a:t>y</a:t>
            </a:r>
            <a:r>
              <a:rPr sz="3200" b="1" spc="-455" dirty="0">
                <a:latin typeface="Trebuchet MS"/>
                <a:cs typeface="Trebuchet MS"/>
              </a:rPr>
              <a:t> </a:t>
            </a:r>
            <a:r>
              <a:rPr sz="3200" b="1" spc="25" dirty="0">
                <a:latin typeface="Trebuchet MS"/>
                <a:cs typeface="Trebuchet MS"/>
              </a:rPr>
              <a:t>l</a:t>
            </a:r>
            <a:r>
              <a:rPr sz="3200" b="1" spc="-55" dirty="0">
                <a:latin typeface="Trebuchet MS"/>
                <a:cs typeface="Trebuchet MS"/>
              </a:rPr>
              <a:t>i</a:t>
            </a:r>
            <a:r>
              <a:rPr sz="3200" b="1" spc="-35" dirty="0">
                <a:latin typeface="Trebuchet MS"/>
                <a:cs typeface="Trebuchet MS"/>
              </a:rPr>
              <a:t>n</a:t>
            </a:r>
            <a:r>
              <a:rPr sz="3200" b="1" spc="-20" dirty="0">
                <a:latin typeface="Trebuchet MS"/>
                <a:cs typeface="Trebuchet MS"/>
              </a:rPr>
              <a:t>k</a:t>
            </a:r>
            <a:r>
              <a:rPr sz="3200" b="1" spc="-210" dirty="0">
                <a:latin typeface="Trebuchet MS"/>
                <a:cs typeface="Trebuchet MS"/>
              </a:rPr>
              <a:t>: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ts val="3460"/>
              </a:lnSpc>
              <a:spcBef>
                <a:spcPts val="1019"/>
              </a:spcBef>
            </a:pPr>
            <a:r>
              <a:rPr sz="3200" u="sng" spc="-35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ahoma"/>
                <a:cs typeface="Tahoma"/>
                <a:hlinkClick r:id="rId3"/>
              </a:rPr>
              <a:t>https://www.instagram.com/stories/tech_mahindra123/334 </a:t>
            </a:r>
            <a:r>
              <a:rPr sz="3200" spc="-985" dirty="0">
                <a:solidFill>
                  <a:srgbClr val="467885"/>
                </a:solidFill>
                <a:latin typeface="Tahoma"/>
                <a:cs typeface="Tahoma"/>
              </a:rPr>
              <a:t> </a:t>
            </a:r>
            <a:r>
              <a:rPr sz="3200" u="sng" spc="-45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ahoma"/>
                <a:cs typeface="Tahoma"/>
                <a:hlinkClick r:id="rId3"/>
              </a:rPr>
              <a:t>8688093031930806?utm_source=ig_story_item_share&amp;igs </a:t>
            </a:r>
            <a:r>
              <a:rPr sz="3200" spc="-40" dirty="0">
                <a:solidFill>
                  <a:srgbClr val="467885"/>
                </a:solidFill>
                <a:latin typeface="Tahoma"/>
                <a:cs typeface="Tahoma"/>
              </a:rPr>
              <a:t> </a:t>
            </a:r>
            <a:r>
              <a:rPr sz="3200" u="sng" spc="-65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ahoma"/>
                <a:cs typeface="Tahoma"/>
                <a:hlinkClick r:id="rId3"/>
              </a:rPr>
              <a:t>h=ZDY3azFxbGpybXdj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4970" y="607377"/>
            <a:ext cx="501015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u="sng" spc="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B</a:t>
            </a:r>
            <a:r>
              <a:rPr sz="4400" b="1" u="sng" spc="-4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</a:t>
            </a:r>
            <a:r>
              <a:rPr sz="4400" b="1" u="sng" spc="-1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</a:t>
            </a:r>
            <a:r>
              <a:rPr sz="4400" b="1" u="sng" spc="-2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</a:t>
            </a:r>
            <a:r>
              <a:rPr sz="4400" b="1" u="sng" spc="-3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</a:t>
            </a:r>
            <a:r>
              <a:rPr sz="4400" b="1" u="sng" spc="-2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:</a:t>
            </a:r>
            <a:r>
              <a:rPr sz="4400" b="1" u="sng" spc="-89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</a:t>
            </a:r>
            <a:r>
              <a:rPr sz="4400" b="1" u="sng" spc="-2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</a:t>
            </a:r>
            <a:r>
              <a:rPr sz="4400" b="1" u="sng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</a:t>
            </a:r>
            <a:r>
              <a:rPr sz="4400" b="1" u="sng" spc="-2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h</a:t>
            </a:r>
            <a:r>
              <a:rPr sz="4400" b="1" u="sng" spc="-4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</a:t>
            </a:r>
            <a:r>
              <a:rPr sz="4400" b="1" u="sng" spc="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</a:t>
            </a:r>
            <a:r>
              <a:rPr sz="4400" b="1" u="sng" spc="-2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h</a:t>
            </a:r>
            <a:r>
              <a:rPr sz="4400" b="1" u="sng" spc="-2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4400" b="1" u="sng" spc="-2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</a:t>
            </a:r>
            <a:r>
              <a:rPr sz="4400" b="1" u="sng" spc="-3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</a:t>
            </a:r>
            <a:r>
              <a:rPr sz="4400" b="1" u="sng" spc="-3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</a:t>
            </a:r>
            <a:r>
              <a:rPr sz="4400" b="1" u="sng" spc="-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1405" y="1616455"/>
            <a:ext cx="211836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u="sng" spc="114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B</a:t>
            </a:r>
            <a:r>
              <a:rPr sz="3200" b="1" u="sng" spc="-24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r</a:t>
            </a:r>
            <a:r>
              <a:rPr sz="3200" b="1" u="sng" spc="8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a</a:t>
            </a:r>
            <a:r>
              <a:rPr sz="3200" b="1" u="sng" spc="-2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n</a:t>
            </a:r>
            <a:r>
              <a:rPr sz="3200" b="1" u="sng" spc="3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d</a:t>
            </a:r>
            <a:r>
              <a:rPr sz="3200" b="1" u="sng" spc="-45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 </a:t>
            </a:r>
            <a:r>
              <a:rPr sz="3200" b="1" u="sng" spc="2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l</a:t>
            </a:r>
            <a:r>
              <a:rPr sz="3200" b="1" u="sng" spc="5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o</a:t>
            </a:r>
            <a:r>
              <a:rPr sz="3200" b="1" u="sng" spc="-3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g</a:t>
            </a:r>
            <a:r>
              <a:rPr sz="3200" b="1" u="sng" spc="5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o</a:t>
            </a:r>
            <a:r>
              <a:rPr sz="3200" b="1" u="sng" spc="-21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: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5750" y="2114486"/>
            <a:ext cx="5939155" cy="4643755"/>
            <a:chOff x="285750" y="2114486"/>
            <a:chExt cx="5939155" cy="4643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750" y="2114486"/>
              <a:ext cx="5938901" cy="46435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50" y="2190749"/>
              <a:ext cx="5734050" cy="44386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2900" y="2171699"/>
              <a:ext cx="5772150" cy="4476750"/>
            </a:xfrm>
            <a:custGeom>
              <a:avLst/>
              <a:gdLst/>
              <a:ahLst/>
              <a:cxnLst/>
              <a:rect l="l" t="t" r="r" b="b"/>
              <a:pathLst>
                <a:path w="5772150" h="4476750">
                  <a:moveTo>
                    <a:pt x="0" y="4476750"/>
                  </a:moveTo>
                  <a:lnTo>
                    <a:pt x="5772150" y="4476750"/>
                  </a:lnTo>
                  <a:lnTo>
                    <a:pt x="5772150" y="0"/>
                  </a:lnTo>
                  <a:lnTo>
                    <a:pt x="0" y="0"/>
                  </a:lnTo>
                  <a:lnTo>
                    <a:pt x="0" y="44767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277864" y="1652524"/>
            <a:ext cx="228536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u="sng" spc="-4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B</a:t>
            </a:r>
            <a:r>
              <a:rPr sz="2750" b="1" u="sng" spc="-7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r</a:t>
            </a:r>
            <a:r>
              <a:rPr sz="2750" b="1" u="sng" spc="3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a</a:t>
            </a:r>
            <a:r>
              <a:rPr sz="2750" b="1" u="sng" spc="-5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n</a:t>
            </a:r>
            <a:r>
              <a:rPr sz="2750" b="1" u="sng" spc="3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d</a:t>
            </a:r>
            <a:r>
              <a:rPr sz="2750" b="1" u="sng" spc="-14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 </a:t>
            </a:r>
            <a:r>
              <a:rPr sz="2750" b="1" u="sng" spc="-484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T</a:t>
            </a:r>
            <a:r>
              <a:rPr sz="2750" b="1" u="sng" spc="3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a</a:t>
            </a:r>
            <a:r>
              <a:rPr sz="2750" b="1" u="sng" spc="2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g</a:t>
            </a:r>
            <a:r>
              <a:rPr sz="2750" b="1" u="sng" spc="1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l</a:t>
            </a:r>
            <a:r>
              <a:rPr sz="2750" b="1" u="sng" spc="-3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i</a:t>
            </a:r>
            <a:r>
              <a:rPr sz="2750" b="1" u="sng" spc="-9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n</a:t>
            </a:r>
            <a:r>
              <a:rPr sz="2750" b="1" u="sng" spc="-1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e</a:t>
            </a:r>
            <a:r>
              <a:rPr sz="2750" b="1" u="sng" spc="-18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:</a:t>
            </a:r>
            <a:endParaRPr sz="275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10300" y="2114486"/>
            <a:ext cx="5748655" cy="4510405"/>
            <a:chOff x="6210300" y="2114486"/>
            <a:chExt cx="5748655" cy="451040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0300" y="2114486"/>
              <a:ext cx="5748401" cy="45101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6500" y="2190749"/>
              <a:ext cx="5543550" cy="43053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267450" y="2171699"/>
              <a:ext cx="5581650" cy="4343400"/>
            </a:xfrm>
            <a:custGeom>
              <a:avLst/>
              <a:gdLst/>
              <a:ahLst/>
              <a:cxnLst/>
              <a:rect l="l" t="t" r="r" b="b"/>
              <a:pathLst>
                <a:path w="5581650" h="4343400">
                  <a:moveTo>
                    <a:pt x="0" y="4343400"/>
                  </a:moveTo>
                  <a:lnTo>
                    <a:pt x="5581650" y="4343400"/>
                  </a:lnTo>
                  <a:lnTo>
                    <a:pt x="5581650" y="0"/>
                  </a:lnTo>
                  <a:lnTo>
                    <a:pt x="0" y="0"/>
                  </a:lnTo>
                  <a:lnTo>
                    <a:pt x="0" y="43434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100" y="147701"/>
            <a:ext cx="9372600" cy="1200150"/>
          </a:xfrm>
          <a:prstGeom prst="rect">
            <a:avLst/>
          </a:prstGeom>
          <a:solidFill>
            <a:srgbClr val="ADADAD"/>
          </a:solidFill>
          <a:ln w="9525">
            <a:solidFill>
              <a:srgbClr val="084F6A"/>
            </a:solidFill>
          </a:ln>
        </p:spPr>
        <p:txBody>
          <a:bodyPr vert="horz" wrap="square" lIns="0" tIns="192405" rIns="0" bIns="0" rtlCol="0">
            <a:spAutoFit/>
          </a:bodyPr>
          <a:lstStyle/>
          <a:p>
            <a:pPr marR="193675" algn="ctr">
              <a:lnSpc>
                <a:spcPct val="100000"/>
              </a:lnSpc>
              <a:spcBef>
                <a:spcPts val="1515"/>
              </a:spcBef>
            </a:pPr>
            <a:r>
              <a:rPr sz="4400" b="1" spc="-80" dirty="0">
                <a:solidFill>
                  <a:srgbClr val="275217"/>
                </a:solidFill>
                <a:latin typeface="Trebuchet MS"/>
                <a:cs typeface="Trebuchet MS"/>
              </a:rPr>
              <a:t>Scr</a:t>
            </a:r>
            <a:r>
              <a:rPr sz="4400" b="1" spc="-130" dirty="0">
                <a:solidFill>
                  <a:srgbClr val="275217"/>
                </a:solidFill>
                <a:latin typeface="Trebuchet MS"/>
                <a:cs typeface="Trebuchet MS"/>
              </a:rPr>
              <a:t>e</a:t>
            </a:r>
            <a:r>
              <a:rPr sz="4400" b="1" spc="-280" dirty="0">
                <a:solidFill>
                  <a:srgbClr val="275217"/>
                </a:solidFill>
                <a:latin typeface="Trebuchet MS"/>
                <a:cs typeface="Trebuchet MS"/>
              </a:rPr>
              <a:t>en</a:t>
            </a:r>
            <a:r>
              <a:rPr sz="4400" b="1" spc="275" dirty="0">
                <a:solidFill>
                  <a:srgbClr val="275217"/>
                </a:solidFill>
                <a:latin typeface="Trebuchet MS"/>
                <a:cs typeface="Trebuchet MS"/>
              </a:rPr>
              <a:t>s</a:t>
            </a:r>
            <a:r>
              <a:rPr sz="4400" b="1" spc="-290" dirty="0">
                <a:solidFill>
                  <a:srgbClr val="275217"/>
                </a:solidFill>
                <a:latin typeface="Trebuchet MS"/>
                <a:cs typeface="Trebuchet MS"/>
              </a:rPr>
              <a:t>h</a:t>
            </a:r>
            <a:r>
              <a:rPr sz="4400" b="1" spc="-170" dirty="0">
                <a:solidFill>
                  <a:srgbClr val="275217"/>
                </a:solidFill>
                <a:latin typeface="Trebuchet MS"/>
                <a:cs typeface="Trebuchet MS"/>
              </a:rPr>
              <a:t>o</a:t>
            </a:r>
            <a:r>
              <a:rPr sz="4400" b="1" spc="-250" dirty="0">
                <a:solidFill>
                  <a:srgbClr val="275217"/>
                </a:solidFill>
                <a:latin typeface="Trebuchet MS"/>
                <a:cs typeface="Trebuchet MS"/>
              </a:rPr>
              <a:t>t</a:t>
            </a:r>
            <a:r>
              <a:rPr sz="4400" b="1" spc="245" dirty="0">
                <a:solidFill>
                  <a:srgbClr val="275217"/>
                </a:solidFill>
                <a:latin typeface="Trebuchet MS"/>
                <a:cs typeface="Trebuchet MS"/>
              </a:rPr>
              <a:t>s</a:t>
            </a:r>
            <a:r>
              <a:rPr sz="4400" b="1" spc="-550" dirty="0">
                <a:solidFill>
                  <a:srgbClr val="275217"/>
                </a:solidFill>
                <a:latin typeface="Trebuchet MS"/>
                <a:cs typeface="Trebuchet MS"/>
              </a:rPr>
              <a:t> </a:t>
            </a:r>
            <a:r>
              <a:rPr sz="4400" b="1" spc="-170" dirty="0">
                <a:solidFill>
                  <a:srgbClr val="275217"/>
                </a:solidFill>
                <a:latin typeface="Trebuchet MS"/>
                <a:cs typeface="Trebuchet MS"/>
              </a:rPr>
              <a:t>o</a:t>
            </a:r>
            <a:r>
              <a:rPr sz="4400" b="1" spc="-220" dirty="0">
                <a:solidFill>
                  <a:srgbClr val="275217"/>
                </a:solidFill>
                <a:latin typeface="Trebuchet MS"/>
                <a:cs typeface="Trebuchet MS"/>
              </a:rPr>
              <a:t>f</a:t>
            </a:r>
            <a:r>
              <a:rPr sz="4400" b="1" spc="-490" dirty="0">
                <a:solidFill>
                  <a:srgbClr val="275217"/>
                </a:solidFill>
                <a:latin typeface="Trebuchet MS"/>
                <a:cs typeface="Trebuchet MS"/>
              </a:rPr>
              <a:t> </a:t>
            </a:r>
            <a:r>
              <a:rPr sz="4400" b="1" spc="10" dirty="0">
                <a:solidFill>
                  <a:srgbClr val="275217"/>
                </a:solidFill>
                <a:latin typeface="Trebuchet MS"/>
                <a:cs typeface="Trebuchet MS"/>
              </a:rPr>
              <a:t>S</a:t>
            </a:r>
            <a:r>
              <a:rPr sz="4400" b="1" spc="40" dirty="0">
                <a:solidFill>
                  <a:srgbClr val="275217"/>
                </a:solidFill>
                <a:latin typeface="Trebuchet MS"/>
                <a:cs typeface="Trebuchet MS"/>
              </a:rPr>
              <a:t>t</a:t>
            </a:r>
            <a:r>
              <a:rPr sz="4400" b="1" spc="-170" dirty="0">
                <a:solidFill>
                  <a:srgbClr val="275217"/>
                </a:solidFill>
                <a:latin typeface="Trebuchet MS"/>
                <a:cs typeface="Trebuchet MS"/>
              </a:rPr>
              <a:t>o</a:t>
            </a:r>
            <a:r>
              <a:rPr sz="4400" b="1" spc="-315" dirty="0">
                <a:solidFill>
                  <a:srgbClr val="275217"/>
                </a:solidFill>
                <a:latin typeface="Trebuchet MS"/>
                <a:cs typeface="Trebuchet MS"/>
              </a:rPr>
              <a:t>r</a:t>
            </a:r>
            <a:r>
              <a:rPr sz="4400" b="1" spc="-360" dirty="0">
                <a:solidFill>
                  <a:srgbClr val="275217"/>
                </a:solidFill>
                <a:latin typeface="Trebuchet MS"/>
                <a:cs typeface="Trebuchet MS"/>
              </a:rPr>
              <a:t>y: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76400" y="1409636"/>
            <a:ext cx="4196080" cy="5062855"/>
            <a:chOff x="1676400" y="1409636"/>
            <a:chExt cx="4196080" cy="50628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1409636"/>
              <a:ext cx="4195826" cy="50626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2600" y="1485900"/>
              <a:ext cx="3990975" cy="48577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33550" y="1466850"/>
              <a:ext cx="4029075" cy="4895850"/>
            </a:xfrm>
            <a:custGeom>
              <a:avLst/>
              <a:gdLst/>
              <a:ahLst/>
              <a:cxnLst/>
              <a:rect l="l" t="t" r="r" b="b"/>
              <a:pathLst>
                <a:path w="4029075" h="4895850">
                  <a:moveTo>
                    <a:pt x="0" y="4895850"/>
                  </a:moveTo>
                  <a:lnTo>
                    <a:pt x="4029075" y="4895850"/>
                  </a:lnTo>
                  <a:lnTo>
                    <a:pt x="4029075" y="0"/>
                  </a:lnTo>
                  <a:lnTo>
                    <a:pt x="0" y="0"/>
                  </a:lnTo>
                  <a:lnTo>
                    <a:pt x="0" y="48958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686550" y="1409636"/>
            <a:ext cx="4062729" cy="5062855"/>
            <a:chOff x="6686550" y="1409636"/>
            <a:chExt cx="4062729" cy="506285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6550" y="1409636"/>
              <a:ext cx="4062476" cy="50626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2750" y="1485900"/>
              <a:ext cx="3857625" cy="48577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43700" y="1466850"/>
              <a:ext cx="3895725" cy="4895850"/>
            </a:xfrm>
            <a:custGeom>
              <a:avLst/>
              <a:gdLst/>
              <a:ahLst/>
              <a:cxnLst/>
              <a:rect l="l" t="t" r="r" b="b"/>
              <a:pathLst>
                <a:path w="3895725" h="4895850">
                  <a:moveTo>
                    <a:pt x="0" y="4895850"/>
                  </a:moveTo>
                  <a:lnTo>
                    <a:pt x="3895725" y="4895850"/>
                  </a:lnTo>
                  <a:lnTo>
                    <a:pt x="3895725" y="0"/>
                  </a:lnTo>
                  <a:lnTo>
                    <a:pt x="0" y="0"/>
                  </a:lnTo>
                  <a:lnTo>
                    <a:pt x="0" y="48958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959" y="762635"/>
            <a:ext cx="330771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H</a:t>
            </a:r>
            <a:r>
              <a:rPr sz="3200" b="1" u="sng" spc="-20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3200" b="1" u="sng" spc="-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g</a:t>
            </a:r>
            <a:r>
              <a:rPr sz="3200" b="1" u="sng" spc="-1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hl</a:t>
            </a:r>
            <a:r>
              <a:rPr sz="3200" b="1" u="sng" spc="-1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3200" b="1" u="sng" spc="-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g</a:t>
            </a:r>
            <a:r>
              <a:rPr sz="3200" b="1" u="sng" spc="-2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h</a:t>
            </a:r>
            <a:r>
              <a:rPr sz="3200" b="1" u="sng" spc="-1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</a:t>
            </a:r>
            <a:r>
              <a:rPr sz="3200" b="1" u="sng" spc="1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</a:t>
            </a:r>
            <a:r>
              <a:rPr sz="3200" b="1" u="sng" spc="-2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3200" b="1" u="sng" spc="-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</a:t>
            </a:r>
            <a:r>
              <a:rPr sz="3200" b="1" u="sng" spc="-1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f</a:t>
            </a:r>
            <a:r>
              <a:rPr sz="3200" b="1" u="sng" spc="-4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3200" b="1" u="sng" spc="2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</a:t>
            </a:r>
            <a:r>
              <a:rPr sz="3200" b="1" u="sng" spc="-2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</a:t>
            </a:r>
            <a:r>
              <a:rPr sz="3200" b="1" u="sng" spc="-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</a:t>
            </a:r>
            <a:r>
              <a:rPr sz="3200" b="1" u="sng" spc="-1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</a:t>
            </a:r>
            <a:r>
              <a:rPr sz="3200" b="1" u="sng" spc="-2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y</a:t>
            </a:r>
            <a:r>
              <a:rPr sz="3200" b="1" u="sng" spc="-3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: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6244" y="1540002"/>
            <a:ext cx="5657850" cy="1828164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44"/>
              </a:spcBef>
            </a:pPr>
            <a:r>
              <a:rPr sz="2750" b="1" spc="15" dirty="0">
                <a:latin typeface="Trebuchet MS"/>
                <a:cs typeface="Trebuchet MS"/>
              </a:rPr>
              <a:t>Instagram</a:t>
            </a:r>
            <a:r>
              <a:rPr sz="2750" b="1" spc="-95" dirty="0">
                <a:latin typeface="Trebuchet MS"/>
                <a:cs typeface="Trebuchet MS"/>
              </a:rPr>
              <a:t> </a:t>
            </a:r>
            <a:r>
              <a:rPr sz="2750" b="1" spc="5" dirty="0">
                <a:latin typeface="Trebuchet MS"/>
                <a:cs typeface="Trebuchet MS"/>
              </a:rPr>
              <a:t>Account</a:t>
            </a:r>
            <a:r>
              <a:rPr sz="2750" b="1" spc="-110" dirty="0">
                <a:latin typeface="Trebuchet MS"/>
                <a:cs typeface="Trebuchet MS"/>
              </a:rPr>
              <a:t> </a:t>
            </a:r>
            <a:r>
              <a:rPr sz="2750" b="1" spc="-60" dirty="0">
                <a:latin typeface="Trebuchet MS"/>
                <a:cs typeface="Trebuchet MS"/>
              </a:rPr>
              <a:t>link</a:t>
            </a:r>
            <a:r>
              <a:rPr sz="2750" spc="-60" dirty="0">
                <a:latin typeface="Tahoma"/>
                <a:cs typeface="Tahoma"/>
              </a:rPr>
              <a:t>:</a:t>
            </a:r>
            <a:endParaRPr sz="2750">
              <a:latin typeface="Tahoma"/>
              <a:cs typeface="Tahoma"/>
            </a:endParaRPr>
          </a:p>
          <a:p>
            <a:pPr marL="12700" marR="5080" algn="just">
              <a:lnSpc>
                <a:spcPct val="92200"/>
              </a:lnSpc>
              <a:spcBef>
                <a:spcPts val="1015"/>
              </a:spcBef>
            </a:pPr>
            <a:r>
              <a:rPr sz="2750" u="sng" spc="-15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ahoma"/>
                <a:cs typeface="Tahoma"/>
                <a:hlinkClick r:id="rId2"/>
              </a:rPr>
              <a:t>https://www.instagram.com/invites/ </a:t>
            </a:r>
            <a:r>
              <a:rPr sz="2750" spc="-850" dirty="0">
                <a:solidFill>
                  <a:srgbClr val="467885"/>
                </a:solidFill>
                <a:latin typeface="Tahoma"/>
                <a:cs typeface="Tahoma"/>
              </a:rPr>
              <a:t> </a:t>
            </a:r>
            <a:r>
              <a:rPr sz="2750" u="sng" spc="-15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ahoma"/>
                <a:cs typeface="Tahoma"/>
                <a:hlinkClick r:id="rId2"/>
              </a:rPr>
              <a:t>contact/?i=1pd1rky9ygads&amp;utm_con </a:t>
            </a:r>
            <a:r>
              <a:rPr sz="2750" spc="-850" dirty="0">
                <a:solidFill>
                  <a:srgbClr val="467885"/>
                </a:solidFill>
                <a:latin typeface="Tahoma"/>
                <a:cs typeface="Tahoma"/>
              </a:rPr>
              <a:t> </a:t>
            </a:r>
            <a:r>
              <a:rPr sz="2750" u="sng" spc="-50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ahoma"/>
                <a:cs typeface="Tahoma"/>
                <a:hlinkClick r:id="rId2"/>
              </a:rPr>
              <a:t>tent=sfqqj3k</a:t>
            </a:r>
            <a:endParaRPr sz="275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59550" y="530859"/>
            <a:ext cx="4883150" cy="5939790"/>
            <a:chOff x="6559550" y="530859"/>
            <a:chExt cx="4883150" cy="59397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8925" y="609536"/>
              <a:ext cx="4719701" cy="57769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59550" y="530859"/>
              <a:ext cx="4883150" cy="5939790"/>
            </a:xfrm>
            <a:custGeom>
              <a:avLst/>
              <a:gdLst/>
              <a:ahLst/>
              <a:cxnLst/>
              <a:rect l="l" t="t" r="r" b="b"/>
              <a:pathLst>
                <a:path w="4883150" h="5939790">
                  <a:moveTo>
                    <a:pt x="4812030" y="71120"/>
                  </a:moveTo>
                  <a:lnTo>
                    <a:pt x="4794250" y="71120"/>
                  </a:lnTo>
                  <a:lnTo>
                    <a:pt x="4794250" y="88900"/>
                  </a:lnTo>
                  <a:lnTo>
                    <a:pt x="4794250" y="5850890"/>
                  </a:lnTo>
                  <a:lnTo>
                    <a:pt x="88900" y="5850890"/>
                  </a:lnTo>
                  <a:lnTo>
                    <a:pt x="88900" y="88900"/>
                  </a:lnTo>
                  <a:lnTo>
                    <a:pt x="4794250" y="88900"/>
                  </a:lnTo>
                  <a:lnTo>
                    <a:pt x="4794250" y="71120"/>
                  </a:lnTo>
                  <a:lnTo>
                    <a:pt x="71120" y="71120"/>
                  </a:lnTo>
                  <a:lnTo>
                    <a:pt x="71120" y="88900"/>
                  </a:lnTo>
                  <a:lnTo>
                    <a:pt x="71120" y="5850890"/>
                  </a:lnTo>
                  <a:lnTo>
                    <a:pt x="71120" y="5868670"/>
                  </a:lnTo>
                  <a:lnTo>
                    <a:pt x="4812030" y="5868670"/>
                  </a:lnTo>
                  <a:lnTo>
                    <a:pt x="4812030" y="5850890"/>
                  </a:lnTo>
                  <a:lnTo>
                    <a:pt x="4812030" y="88900"/>
                  </a:lnTo>
                  <a:lnTo>
                    <a:pt x="4812030" y="88265"/>
                  </a:lnTo>
                  <a:lnTo>
                    <a:pt x="4812030" y="71120"/>
                  </a:lnTo>
                  <a:close/>
                </a:path>
                <a:path w="4883150" h="5939790">
                  <a:moveTo>
                    <a:pt x="4883150" y="0"/>
                  </a:moveTo>
                  <a:lnTo>
                    <a:pt x="4829810" y="0"/>
                  </a:lnTo>
                  <a:lnTo>
                    <a:pt x="4829810" y="53340"/>
                  </a:lnTo>
                  <a:lnTo>
                    <a:pt x="4829810" y="5886450"/>
                  </a:lnTo>
                  <a:lnTo>
                    <a:pt x="53340" y="5886450"/>
                  </a:lnTo>
                  <a:lnTo>
                    <a:pt x="53340" y="53340"/>
                  </a:lnTo>
                  <a:lnTo>
                    <a:pt x="4829810" y="53340"/>
                  </a:lnTo>
                  <a:lnTo>
                    <a:pt x="4829810" y="0"/>
                  </a:lnTo>
                  <a:lnTo>
                    <a:pt x="0" y="0"/>
                  </a:lnTo>
                  <a:lnTo>
                    <a:pt x="0" y="53340"/>
                  </a:lnTo>
                  <a:lnTo>
                    <a:pt x="0" y="5886450"/>
                  </a:lnTo>
                  <a:lnTo>
                    <a:pt x="0" y="5939790"/>
                  </a:lnTo>
                  <a:lnTo>
                    <a:pt x="4883150" y="5939790"/>
                  </a:lnTo>
                  <a:lnTo>
                    <a:pt x="4883150" y="5886462"/>
                  </a:lnTo>
                  <a:lnTo>
                    <a:pt x="4883150" y="53340"/>
                  </a:lnTo>
                  <a:lnTo>
                    <a:pt x="4883150" y="52705"/>
                  </a:lnTo>
                  <a:lnTo>
                    <a:pt x="4883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9450" y="429005"/>
            <a:ext cx="485775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u="sng" spc="10" dirty="0">
                <a:solidFill>
                  <a:srgbClr val="084F6A"/>
                </a:solidFill>
                <a:uFill>
                  <a:solidFill>
                    <a:srgbClr val="084F6A"/>
                  </a:solidFill>
                </a:uFill>
                <a:latin typeface="Trebuchet MS"/>
                <a:cs typeface="Trebuchet MS"/>
              </a:rPr>
              <a:t>S</a:t>
            </a:r>
            <a:r>
              <a:rPr sz="4400" b="1" u="sng" spc="40" dirty="0">
                <a:solidFill>
                  <a:srgbClr val="084F6A"/>
                </a:solidFill>
                <a:uFill>
                  <a:solidFill>
                    <a:srgbClr val="084F6A"/>
                  </a:solidFill>
                </a:uFill>
                <a:latin typeface="Trebuchet MS"/>
                <a:cs typeface="Trebuchet MS"/>
              </a:rPr>
              <a:t>t</a:t>
            </a:r>
            <a:r>
              <a:rPr sz="4400" b="1" u="sng" spc="-170" dirty="0">
                <a:solidFill>
                  <a:srgbClr val="084F6A"/>
                </a:solidFill>
                <a:uFill>
                  <a:solidFill>
                    <a:srgbClr val="084F6A"/>
                  </a:solidFill>
                </a:uFill>
                <a:latin typeface="Trebuchet MS"/>
                <a:cs typeface="Trebuchet MS"/>
              </a:rPr>
              <a:t>o</a:t>
            </a:r>
            <a:r>
              <a:rPr sz="4400" b="1" u="sng" spc="-315" dirty="0">
                <a:solidFill>
                  <a:srgbClr val="084F6A"/>
                </a:solidFill>
                <a:uFill>
                  <a:solidFill>
                    <a:srgbClr val="084F6A"/>
                  </a:solidFill>
                </a:uFill>
                <a:latin typeface="Trebuchet MS"/>
                <a:cs typeface="Trebuchet MS"/>
              </a:rPr>
              <a:t>r</a:t>
            </a:r>
            <a:r>
              <a:rPr sz="4400" b="1" u="sng" spc="-245" dirty="0">
                <a:solidFill>
                  <a:srgbClr val="084F6A"/>
                </a:solidFill>
                <a:uFill>
                  <a:solidFill>
                    <a:srgbClr val="084F6A"/>
                  </a:solidFill>
                </a:uFill>
                <a:latin typeface="Trebuchet MS"/>
                <a:cs typeface="Trebuchet MS"/>
              </a:rPr>
              <a:t>y</a:t>
            </a:r>
            <a:r>
              <a:rPr sz="4400" b="1" u="sng" spc="-585" dirty="0">
                <a:solidFill>
                  <a:srgbClr val="084F6A"/>
                </a:solidFill>
                <a:uFill>
                  <a:solidFill>
                    <a:srgbClr val="084F6A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35" dirty="0">
                <a:solidFill>
                  <a:srgbClr val="084F6A"/>
                </a:solidFill>
                <a:uFill>
                  <a:solidFill>
                    <a:srgbClr val="084F6A"/>
                  </a:solidFill>
                </a:uFill>
                <a:latin typeface="Trebuchet MS"/>
                <a:cs typeface="Trebuchet MS"/>
              </a:rPr>
              <a:t>I</a:t>
            </a:r>
            <a:r>
              <a:rPr sz="4400" b="1" u="sng" spc="-280" dirty="0">
                <a:solidFill>
                  <a:srgbClr val="084F6A"/>
                </a:solidFill>
                <a:uFill>
                  <a:solidFill>
                    <a:srgbClr val="084F6A"/>
                  </a:solidFill>
                </a:uFill>
                <a:latin typeface="Trebuchet MS"/>
                <a:cs typeface="Trebuchet MS"/>
              </a:rPr>
              <a:t>n</a:t>
            </a:r>
            <a:r>
              <a:rPr sz="4400" b="1" u="sng" spc="275" dirty="0">
                <a:solidFill>
                  <a:srgbClr val="084F6A"/>
                </a:solidFill>
                <a:uFill>
                  <a:solidFill>
                    <a:srgbClr val="084F6A"/>
                  </a:solidFill>
                </a:uFill>
                <a:latin typeface="Trebuchet MS"/>
                <a:cs typeface="Trebuchet MS"/>
              </a:rPr>
              <a:t>s</a:t>
            </a:r>
            <a:r>
              <a:rPr sz="4400" b="1" u="sng" spc="-185" dirty="0">
                <a:solidFill>
                  <a:srgbClr val="084F6A"/>
                </a:solidFill>
                <a:uFill>
                  <a:solidFill>
                    <a:srgbClr val="084F6A"/>
                  </a:solidFill>
                </a:uFill>
                <a:latin typeface="Trebuchet MS"/>
                <a:cs typeface="Trebuchet MS"/>
              </a:rPr>
              <a:t>ig</a:t>
            </a:r>
            <a:r>
              <a:rPr sz="4400" b="1" u="sng" spc="-310" dirty="0">
                <a:solidFill>
                  <a:srgbClr val="084F6A"/>
                </a:solidFill>
                <a:uFill>
                  <a:solidFill>
                    <a:srgbClr val="084F6A"/>
                  </a:solidFill>
                </a:uFill>
                <a:latin typeface="Trebuchet MS"/>
                <a:cs typeface="Trebuchet MS"/>
              </a:rPr>
              <a:t>h</a:t>
            </a:r>
            <a:r>
              <a:rPr sz="4400" b="1" u="sng" spc="-250" dirty="0">
                <a:solidFill>
                  <a:srgbClr val="084F6A"/>
                </a:solidFill>
                <a:uFill>
                  <a:solidFill>
                    <a:srgbClr val="084F6A"/>
                  </a:solidFill>
                </a:uFill>
                <a:latin typeface="Trebuchet MS"/>
                <a:cs typeface="Trebuchet MS"/>
              </a:rPr>
              <a:t>t</a:t>
            </a:r>
            <a:r>
              <a:rPr sz="4400" b="1" u="sng" spc="245" dirty="0">
                <a:solidFill>
                  <a:srgbClr val="084F6A"/>
                </a:solidFill>
                <a:uFill>
                  <a:solidFill>
                    <a:srgbClr val="084F6A"/>
                  </a:solidFill>
                </a:uFill>
                <a:latin typeface="Trebuchet MS"/>
                <a:cs typeface="Trebuchet MS"/>
              </a:rPr>
              <a:t>s</a:t>
            </a:r>
            <a:r>
              <a:rPr sz="4400" b="1" u="sng" spc="-520" dirty="0">
                <a:solidFill>
                  <a:srgbClr val="084F6A"/>
                </a:solidFill>
                <a:uFill>
                  <a:solidFill>
                    <a:srgbClr val="084F6A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420" dirty="0">
                <a:solidFill>
                  <a:srgbClr val="084F6A"/>
                </a:solidFill>
                <a:uFill>
                  <a:solidFill>
                    <a:srgbClr val="084F6A"/>
                  </a:solidFill>
                </a:uFill>
                <a:latin typeface="Trebuchet MS"/>
                <a:cs typeface="Trebuchet MS"/>
              </a:rPr>
              <a:t>–</a:t>
            </a:r>
            <a:r>
              <a:rPr sz="4400" b="1" u="sng" spc="-515" dirty="0">
                <a:solidFill>
                  <a:srgbClr val="084F6A"/>
                </a:solidFill>
                <a:uFill>
                  <a:solidFill>
                    <a:srgbClr val="084F6A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25" dirty="0">
                <a:solidFill>
                  <a:srgbClr val="084F6A"/>
                </a:solidFill>
                <a:uFill>
                  <a:solidFill>
                    <a:srgbClr val="084F6A"/>
                  </a:solidFill>
                </a:uFill>
                <a:latin typeface="Trebuchet MS"/>
                <a:cs typeface="Trebuchet MS"/>
              </a:rPr>
              <a:t>Q</a:t>
            </a:r>
            <a:r>
              <a:rPr sz="4400" b="1" u="sng" spc="-185" dirty="0">
                <a:solidFill>
                  <a:srgbClr val="084F6A"/>
                </a:solidFill>
                <a:uFill>
                  <a:solidFill>
                    <a:srgbClr val="084F6A"/>
                  </a:solidFill>
                </a:uFill>
                <a:latin typeface="Trebuchet MS"/>
                <a:cs typeface="Trebuchet MS"/>
              </a:rPr>
              <a:t>&amp;</a:t>
            </a:r>
            <a:r>
              <a:rPr sz="4400" b="1" u="sng" spc="-85" dirty="0">
                <a:solidFill>
                  <a:srgbClr val="084F6A"/>
                </a:solidFill>
                <a:uFill>
                  <a:solidFill>
                    <a:srgbClr val="084F6A"/>
                  </a:solidFill>
                </a:uFill>
                <a:latin typeface="Trebuchet MS"/>
                <a:cs typeface="Trebuchet MS"/>
              </a:rPr>
              <a:t>A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89450" y="1269873"/>
            <a:ext cx="7259320" cy="489013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44"/>
              </a:spcBef>
              <a:buFont typeface="Arial MT"/>
              <a:buChar char="•"/>
              <a:tabLst>
                <a:tab pos="241300" algn="l"/>
              </a:tabLst>
            </a:pPr>
            <a:r>
              <a:rPr sz="2750" b="1" spc="40" dirty="0">
                <a:latin typeface="Trebuchet MS"/>
                <a:cs typeface="Trebuchet MS"/>
              </a:rPr>
              <a:t>R</a:t>
            </a:r>
            <a:r>
              <a:rPr sz="2750" b="1" spc="-10" dirty="0">
                <a:latin typeface="Trebuchet MS"/>
                <a:cs typeface="Trebuchet MS"/>
              </a:rPr>
              <a:t>e</a:t>
            </a:r>
            <a:r>
              <a:rPr sz="2750" b="1" spc="30" dirty="0">
                <a:latin typeface="Trebuchet MS"/>
                <a:cs typeface="Trebuchet MS"/>
              </a:rPr>
              <a:t>a</a:t>
            </a:r>
            <a:r>
              <a:rPr sz="2750" b="1" spc="90" dirty="0">
                <a:latin typeface="Trebuchet MS"/>
                <a:cs typeface="Trebuchet MS"/>
              </a:rPr>
              <a:t>c</a:t>
            </a:r>
            <a:r>
              <a:rPr sz="2750" b="1" spc="-25" dirty="0">
                <a:latin typeface="Trebuchet MS"/>
                <a:cs typeface="Trebuchet MS"/>
              </a:rPr>
              <a:t>h</a:t>
            </a:r>
            <a:r>
              <a:rPr sz="2750" b="1" spc="-110" dirty="0">
                <a:latin typeface="Trebuchet MS"/>
                <a:cs typeface="Trebuchet MS"/>
              </a:rPr>
              <a:t> 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120" dirty="0">
                <a:latin typeface="Tahoma"/>
                <a:cs typeface="Tahoma"/>
              </a:rPr>
              <a:t>s</a:t>
            </a:r>
            <a:r>
              <a:rPr sz="2750" spc="-260" dirty="0">
                <a:latin typeface="Tahoma"/>
                <a:cs typeface="Tahoma"/>
              </a:rPr>
              <a:t> </a:t>
            </a:r>
            <a:r>
              <a:rPr sz="2750" b="1" spc="-130" dirty="0">
                <a:latin typeface="Trebuchet MS"/>
                <a:cs typeface="Trebuchet MS"/>
              </a:rPr>
              <a:t>5</a:t>
            </a:r>
            <a:endParaRPr sz="275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1300" algn="l"/>
              </a:tabLst>
            </a:pPr>
            <a:r>
              <a:rPr sz="2750" b="1" spc="55" dirty="0">
                <a:latin typeface="Trebuchet MS"/>
                <a:cs typeface="Trebuchet MS"/>
              </a:rPr>
              <a:t>I</a:t>
            </a:r>
            <a:r>
              <a:rPr sz="2750" b="1" spc="75" dirty="0">
                <a:latin typeface="Trebuchet MS"/>
                <a:cs typeface="Trebuchet MS"/>
              </a:rPr>
              <a:t>m</a:t>
            </a:r>
            <a:r>
              <a:rPr sz="2750" b="1" spc="80" dirty="0">
                <a:latin typeface="Trebuchet MS"/>
                <a:cs typeface="Trebuchet MS"/>
              </a:rPr>
              <a:t>p</a:t>
            </a:r>
            <a:r>
              <a:rPr sz="2750" b="1" spc="-130" dirty="0">
                <a:latin typeface="Trebuchet MS"/>
                <a:cs typeface="Trebuchet MS"/>
              </a:rPr>
              <a:t>r</a:t>
            </a:r>
            <a:r>
              <a:rPr sz="2750" b="1" spc="-10" dirty="0">
                <a:latin typeface="Trebuchet MS"/>
                <a:cs typeface="Trebuchet MS"/>
              </a:rPr>
              <a:t>e</a:t>
            </a:r>
            <a:r>
              <a:rPr sz="2750" b="1" spc="245" dirty="0">
                <a:latin typeface="Trebuchet MS"/>
                <a:cs typeface="Trebuchet MS"/>
              </a:rPr>
              <a:t>s</a:t>
            </a:r>
            <a:r>
              <a:rPr sz="2750" b="1" spc="229" dirty="0">
                <a:latin typeface="Trebuchet MS"/>
                <a:cs typeface="Trebuchet MS"/>
              </a:rPr>
              <a:t>s</a:t>
            </a:r>
            <a:r>
              <a:rPr sz="2750" b="1" spc="-25" dirty="0">
                <a:latin typeface="Trebuchet MS"/>
                <a:cs typeface="Trebuchet MS"/>
              </a:rPr>
              <a:t>io</a:t>
            </a:r>
            <a:r>
              <a:rPr sz="2750" b="1" spc="-65" dirty="0">
                <a:latin typeface="Trebuchet MS"/>
                <a:cs typeface="Trebuchet MS"/>
              </a:rPr>
              <a:t>n</a:t>
            </a:r>
            <a:r>
              <a:rPr sz="2750" b="1" spc="245" dirty="0">
                <a:latin typeface="Trebuchet MS"/>
                <a:cs typeface="Trebuchet MS"/>
              </a:rPr>
              <a:t>s</a:t>
            </a:r>
            <a:r>
              <a:rPr sz="2750" b="1" spc="-170" dirty="0">
                <a:latin typeface="Trebuchet MS"/>
                <a:cs typeface="Trebuchet MS"/>
              </a:rPr>
              <a:t> </a:t>
            </a:r>
            <a:r>
              <a:rPr sz="2750" spc="45" dirty="0">
                <a:latin typeface="Tahoma"/>
                <a:cs typeface="Tahoma"/>
              </a:rPr>
              <a:t>i</a:t>
            </a:r>
            <a:r>
              <a:rPr sz="2750" spc="120" dirty="0">
                <a:latin typeface="Tahoma"/>
                <a:cs typeface="Tahoma"/>
              </a:rPr>
              <a:t>s</a:t>
            </a:r>
            <a:r>
              <a:rPr sz="2750" spc="-260" dirty="0">
                <a:latin typeface="Tahoma"/>
                <a:cs typeface="Tahoma"/>
              </a:rPr>
              <a:t> </a:t>
            </a:r>
            <a:r>
              <a:rPr sz="2750" b="1" spc="-114" dirty="0">
                <a:latin typeface="Trebuchet MS"/>
                <a:cs typeface="Trebuchet MS"/>
              </a:rPr>
              <a:t>22</a:t>
            </a:r>
            <a:endParaRPr sz="275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1300" algn="l"/>
              </a:tabLst>
            </a:pPr>
            <a:r>
              <a:rPr sz="2750" b="1" spc="-114" dirty="0">
                <a:latin typeface="Trebuchet MS"/>
                <a:cs typeface="Trebuchet MS"/>
              </a:rPr>
              <a:t>L</a:t>
            </a:r>
            <a:r>
              <a:rPr sz="2750" b="1" spc="-55" dirty="0">
                <a:latin typeface="Trebuchet MS"/>
                <a:cs typeface="Trebuchet MS"/>
              </a:rPr>
              <a:t>i</a:t>
            </a:r>
            <a:r>
              <a:rPr sz="2750" b="1" spc="-85" dirty="0">
                <a:latin typeface="Trebuchet MS"/>
                <a:cs typeface="Trebuchet MS"/>
              </a:rPr>
              <a:t>k</a:t>
            </a:r>
            <a:r>
              <a:rPr sz="2750" b="1" spc="-10" dirty="0">
                <a:latin typeface="Trebuchet MS"/>
                <a:cs typeface="Trebuchet MS"/>
              </a:rPr>
              <a:t>e</a:t>
            </a:r>
            <a:r>
              <a:rPr sz="2750" b="1" spc="245" dirty="0">
                <a:latin typeface="Trebuchet MS"/>
                <a:cs typeface="Trebuchet MS"/>
              </a:rPr>
              <a:t>s</a:t>
            </a:r>
            <a:r>
              <a:rPr sz="2750" b="1" spc="-235" dirty="0">
                <a:latin typeface="Trebuchet MS"/>
                <a:cs typeface="Trebuchet MS"/>
              </a:rPr>
              <a:t> </a:t>
            </a:r>
            <a:r>
              <a:rPr sz="2750" spc="60" dirty="0">
                <a:latin typeface="Tahoma"/>
                <a:cs typeface="Tahoma"/>
              </a:rPr>
              <a:t>i</a:t>
            </a:r>
            <a:r>
              <a:rPr sz="2750" spc="100" dirty="0">
                <a:latin typeface="Tahoma"/>
                <a:cs typeface="Tahoma"/>
              </a:rPr>
              <a:t>s</a:t>
            </a:r>
            <a:r>
              <a:rPr sz="2750" spc="-260" dirty="0">
                <a:latin typeface="Tahoma"/>
                <a:cs typeface="Tahoma"/>
              </a:rPr>
              <a:t> </a:t>
            </a:r>
            <a:r>
              <a:rPr sz="2750" b="1" spc="-130" dirty="0">
                <a:latin typeface="Trebuchet MS"/>
                <a:cs typeface="Trebuchet MS"/>
              </a:rPr>
              <a:t>6</a:t>
            </a:r>
            <a:endParaRPr sz="275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241300" algn="l"/>
              </a:tabLst>
            </a:pPr>
            <a:r>
              <a:rPr sz="2750" b="1" spc="265" dirty="0">
                <a:latin typeface="Trebuchet MS"/>
                <a:cs typeface="Trebuchet MS"/>
              </a:rPr>
              <a:t>C</a:t>
            </a:r>
            <a:r>
              <a:rPr sz="2750" b="1" spc="20" dirty="0">
                <a:latin typeface="Trebuchet MS"/>
                <a:cs typeface="Trebuchet MS"/>
              </a:rPr>
              <a:t>o</a:t>
            </a:r>
            <a:r>
              <a:rPr sz="2750" b="1" spc="100" dirty="0">
                <a:latin typeface="Trebuchet MS"/>
                <a:cs typeface="Trebuchet MS"/>
              </a:rPr>
              <a:t>m</a:t>
            </a:r>
            <a:r>
              <a:rPr sz="2750" b="1" spc="114" dirty="0">
                <a:latin typeface="Trebuchet MS"/>
                <a:cs typeface="Trebuchet MS"/>
              </a:rPr>
              <a:t>m</a:t>
            </a:r>
            <a:r>
              <a:rPr sz="2750" b="1" spc="-10" dirty="0">
                <a:latin typeface="Trebuchet MS"/>
                <a:cs typeface="Trebuchet MS"/>
              </a:rPr>
              <a:t>e</a:t>
            </a:r>
            <a:r>
              <a:rPr sz="2750" b="1" spc="-50" dirty="0">
                <a:latin typeface="Trebuchet MS"/>
                <a:cs typeface="Trebuchet MS"/>
              </a:rPr>
              <a:t>n</a:t>
            </a:r>
            <a:r>
              <a:rPr sz="2750" b="1" spc="-114" dirty="0">
                <a:latin typeface="Trebuchet MS"/>
                <a:cs typeface="Trebuchet MS"/>
              </a:rPr>
              <a:t>t</a:t>
            </a:r>
            <a:r>
              <a:rPr sz="2750" b="1" spc="245" dirty="0">
                <a:latin typeface="Trebuchet MS"/>
                <a:cs typeface="Trebuchet MS"/>
              </a:rPr>
              <a:t>s</a:t>
            </a:r>
            <a:r>
              <a:rPr sz="2750" b="1" spc="-90" dirty="0">
                <a:latin typeface="Trebuchet MS"/>
                <a:cs typeface="Trebuchet MS"/>
              </a:rPr>
              <a:t> </a:t>
            </a:r>
            <a:r>
              <a:rPr sz="2750" spc="60" dirty="0">
                <a:latin typeface="Tahoma"/>
                <a:cs typeface="Tahoma"/>
              </a:rPr>
              <a:t>i</a:t>
            </a:r>
            <a:r>
              <a:rPr sz="2750" spc="100" dirty="0">
                <a:latin typeface="Tahoma"/>
                <a:cs typeface="Tahoma"/>
              </a:rPr>
              <a:t>s</a:t>
            </a:r>
            <a:r>
              <a:rPr sz="2750" spc="-335" dirty="0">
                <a:latin typeface="Tahoma"/>
                <a:cs typeface="Tahoma"/>
              </a:rPr>
              <a:t> </a:t>
            </a:r>
            <a:r>
              <a:rPr sz="2750" b="1" spc="-130" dirty="0">
                <a:latin typeface="Trebuchet MS"/>
                <a:cs typeface="Trebuchet MS"/>
              </a:rPr>
              <a:t>2</a:t>
            </a:r>
            <a:endParaRPr sz="2750">
              <a:latin typeface="Trebuchet MS"/>
              <a:cs typeface="Trebuchet MS"/>
            </a:endParaRPr>
          </a:p>
          <a:p>
            <a:pPr marL="12700" marR="2948940">
              <a:lnSpc>
                <a:spcPct val="122900"/>
              </a:lnSpc>
              <a:buFont typeface="Arial MT"/>
              <a:buChar char="•"/>
              <a:tabLst>
                <a:tab pos="241300" algn="l"/>
              </a:tabLst>
            </a:pPr>
            <a:r>
              <a:rPr sz="2750" b="1" spc="-10" dirty="0">
                <a:latin typeface="Trebuchet MS"/>
                <a:cs typeface="Trebuchet MS"/>
              </a:rPr>
              <a:t>Content</a:t>
            </a:r>
            <a:r>
              <a:rPr sz="2750" b="1" spc="-114" dirty="0">
                <a:latin typeface="Trebuchet MS"/>
                <a:cs typeface="Trebuchet MS"/>
              </a:rPr>
              <a:t> </a:t>
            </a:r>
            <a:r>
              <a:rPr sz="2750" b="1" spc="-25" dirty="0">
                <a:latin typeface="Trebuchet MS"/>
                <a:cs typeface="Trebuchet MS"/>
              </a:rPr>
              <a:t>interactions</a:t>
            </a:r>
            <a:r>
              <a:rPr sz="2750" b="1" spc="-50" dirty="0">
                <a:latin typeface="Trebuchet MS"/>
                <a:cs typeface="Trebuchet MS"/>
              </a:rPr>
              <a:t> </a:t>
            </a:r>
            <a:r>
              <a:rPr sz="2750" spc="-15" dirty="0">
                <a:latin typeface="Tahoma"/>
                <a:cs typeface="Tahoma"/>
              </a:rPr>
              <a:t>is</a:t>
            </a:r>
            <a:r>
              <a:rPr sz="2750" b="1" spc="-15" dirty="0">
                <a:latin typeface="Trebuchet MS"/>
                <a:cs typeface="Trebuchet MS"/>
              </a:rPr>
              <a:t>12 </a:t>
            </a:r>
            <a:r>
              <a:rPr sz="2750" b="1" spc="-815" dirty="0">
                <a:latin typeface="Trebuchet MS"/>
                <a:cs typeface="Trebuchet MS"/>
              </a:rPr>
              <a:t> </a:t>
            </a:r>
            <a:r>
              <a:rPr sz="2750" b="1" spc="-105" dirty="0">
                <a:latin typeface="Trebuchet MS"/>
                <a:cs typeface="Trebuchet MS"/>
              </a:rPr>
              <a:t>A</a:t>
            </a:r>
            <a:r>
              <a:rPr sz="2750" b="1" spc="-50" dirty="0">
                <a:latin typeface="Trebuchet MS"/>
                <a:cs typeface="Trebuchet MS"/>
              </a:rPr>
              <a:t>r</a:t>
            </a:r>
            <a:r>
              <a:rPr sz="2750" b="1" spc="-10" dirty="0">
                <a:latin typeface="Trebuchet MS"/>
                <a:cs typeface="Trebuchet MS"/>
              </a:rPr>
              <a:t>e</a:t>
            </a:r>
            <a:r>
              <a:rPr sz="2750" b="1" spc="65" dirty="0">
                <a:latin typeface="Trebuchet MS"/>
                <a:cs typeface="Trebuchet MS"/>
              </a:rPr>
              <a:t>a</a:t>
            </a:r>
            <a:r>
              <a:rPr sz="2750" b="1" spc="-265" dirty="0">
                <a:latin typeface="Trebuchet MS"/>
                <a:cs typeface="Trebuchet MS"/>
              </a:rPr>
              <a:t> </a:t>
            </a:r>
            <a:r>
              <a:rPr sz="2750" b="1" spc="-125" dirty="0">
                <a:latin typeface="Trebuchet MS"/>
                <a:cs typeface="Trebuchet MS"/>
              </a:rPr>
              <a:t>f</a:t>
            </a:r>
            <a:r>
              <a:rPr sz="2750" b="1" spc="15" dirty="0">
                <a:latin typeface="Trebuchet MS"/>
                <a:cs typeface="Trebuchet MS"/>
              </a:rPr>
              <a:t>o</a:t>
            </a:r>
            <a:r>
              <a:rPr sz="2750" b="1" spc="-150" dirty="0">
                <a:latin typeface="Trebuchet MS"/>
                <a:cs typeface="Trebuchet MS"/>
              </a:rPr>
              <a:t>r</a:t>
            </a:r>
            <a:r>
              <a:rPr sz="2750" b="1" spc="-210" dirty="0">
                <a:latin typeface="Trebuchet MS"/>
                <a:cs typeface="Trebuchet MS"/>
              </a:rPr>
              <a:t> </a:t>
            </a:r>
            <a:r>
              <a:rPr sz="2750" b="1" spc="35" dirty="0">
                <a:latin typeface="Trebuchet MS"/>
                <a:cs typeface="Trebuchet MS"/>
              </a:rPr>
              <a:t>I</a:t>
            </a:r>
            <a:r>
              <a:rPr sz="2750" b="1" spc="130" dirty="0">
                <a:latin typeface="Trebuchet MS"/>
                <a:cs typeface="Trebuchet MS"/>
              </a:rPr>
              <a:t>m</a:t>
            </a:r>
            <a:r>
              <a:rPr sz="2750" b="1" spc="40" dirty="0">
                <a:latin typeface="Trebuchet MS"/>
                <a:cs typeface="Trebuchet MS"/>
              </a:rPr>
              <a:t>p</a:t>
            </a:r>
            <a:r>
              <a:rPr sz="2750" b="1" spc="-130" dirty="0">
                <a:latin typeface="Trebuchet MS"/>
                <a:cs typeface="Trebuchet MS"/>
              </a:rPr>
              <a:t>r</a:t>
            </a:r>
            <a:r>
              <a:rPr sz="2750" b="1" spc="15" dirty="0">
                <a:latin typeface="Trebuchet MS"/>
                <a:cs typeface="Trebuchet MS"/>
              </a:rPr>
              <a:t>o</a:t>
            </a:r>
            <a:r>
              <a:rPr sz="2750" b="1" spc="-105" dirty="0">
                <a:latin typeface="Trebuchet MS"/>
                <a:cs typeface="Trebuchet MS"/>
              </a:rPr>
              <a:t>v</a:t>
            </a:r>
            <a:r>
              <a:rPr sz="2750" b="1" spc="-10" dirty="0">
                <a:latin typeface="Trebuchet MS"/>
                <a:cs typeface="Trebuchet MS"/>
              </a:rPr>
              <a:t>e</a:t>
            </a:r>
            <a:r>
              <a:rPr sz="2750" b="1" spc="35" dirty="0">
                <a:latin typeface="Trebuchet MS"/>
                <a:cs typeface="Trebuchet MS"/>
              </a:rPr>
              <a:t>m</a:t>
            </a:r>
            <a:r>
              <a:rPr sz="2750" b="1" spc="55" dirty="0">
                <a:latin typeface="Trebuchet MS"/>
                <a:cs typeface="Trebuchet MS"/>
              </a:rPr>
              <a:t>e</a:t>
            </a:r>
            <a:r>
              <a:rPr sz="2750" b="1" spc="-50" dirty="0">
                <a:latin typeface="Trebuchet MS"/>
                <a:cs typeface="Trebuchet MS"/>
              </a:rPr>
              <a:t>n</a:t>
            </a:r>
            <a:r>
              <a:rPr sz="2750" b="1" spc="-120" dirty="0">
                <a:latin typeface="Trebuchet MS"/>
                <a:cs typeface="Trebuchet MS"/>
              </a:rPr>
              <a:t>t</a:t>
            </a:r>
            <a:r>
              <a:rPr sz="2750" b="1" spc="-180" dirty="0">
                <a:latin typeface="Trebuchet MS"/>
                <a:cs typeface="Trebuchet MS"/>
              </a:rPr>
              <a:t>:</a:t>
            </a:r>
            <a:endParaRPr sz="2750">
              <a:latin typeface="Trebuchet MS"/>
              <a:cs typeface="Trebuchet MS"/>
            </a:endParaRPr>
          </a:p>
          <a:p>
            <a:pPr marL="527050" marR="5080" indent="-514984">
              <a:lnSpc>
                <a:spcPts val="3010"/>
              </a:lnSpc>
              <a:spcBef>
                <a:spcPts val="1019"/>
              </a:spcBef>
              <a:buAutoNum type="arabicParenR"/>
              <a:tabLst>
                <a:tab pos="527050" algn="l"/>
                <a:tab pos="527685" algn="l"/>
              </a:tabLst>
            </a:pPr>
            <a:r>
              <a:rPr sz="2750" spc="-25" dirty="0">
                <a:latin typeface="Tahoma"/>
                <a:cs typeface="Tahoma"/>
              </a:rPr>
              <a:t>Story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spc="70" dirty="0">
                <a:latin typeface="Tahoma"/>
                <a:cs typeface="Tahoma"/>
              </a:rPr>
              <a:t>could</a:t>
            </a:r>
            <a:r>
              <a:rPr sz="2750" spc="-175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be</a:t>
            </a:r>
            <a:r>
              <a:rPr sz="2750" spc="-305" dirty="0">
                <a:latin typeface="Tahoma"/>
                <a:cs typeface="Tahoma"/>
              </a:rPr>
              <a:t> </a:t>
            </a:r>
            <a:r>
              <a:rPr sz="2750" spc="-60" dirty="0">
                <a:latin typeface="Tahoma"/>
                <a:cs typeface="Tahoma"/>
              </a:rPr>
              <a:t>better.</a:t>
            </a:r>
            <a:r>
              <a:rPr sz="2750" spc="-155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Poll</a:t>
            </a:r>
            <a:r>
              <a:rPr sz="2750" spc="-24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option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would</a:t>
            </a:r>
            <a:r>
              <a:rPr sz="2750" spc="-315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help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5" dirty="0">
                <a:latin typeface="Tahoma"/>
                <a:cs typeface="Tahoma"/>
              </a:rPr>
              <a:t>n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-90" dirty="0">
                <a:latin typeface="Tahoma"/>
                <a:cs typeface="Tahoma"/>
              </a:rPr>
              <a:t>g</a:t>
            </a:r>
            <a:r>
              <a:rPr sz="2750" spc="-120" dirty="0">
                <a:latin typeface="Tahoma"/>
                <a:cs typeface="Tahoma"/>
              </a:rPr>
              <a:t>e</a:t>
            </a:r>
            <a:r>
              <a:rPr sz="2750" spc="-10" dirty="0">
                <a:latin typeface="Tahoma"/>
                <a:cs typeface="Tahoma"/>
              </a:rPr>
              <a:t>tt</a:t>
            </a:r>
            <a:r>
              <a:rPr sz="2750" spc="5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-175" dirty="0">
                <a:latin typeface="Tahoma"/>
                <a:cs typeface="Tahoma"/>
              </a:rPr>
              <a:t>g</a:t>
            </a:r>
            <a:r>
              <a:rPr sz="2750" spc="-190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-80" dirty="0">
                <a:latin typeface="Tahoma"/>
                <a:cs typeface="Tahoma"/>
              </a:rPr>
              <a:t>g</a:t>
            </a:r>
            <a:r>
              <a:rPr sz="2750" spc="-50" dirty="0">
                <a:latin typeface="Tahoma"/>
                <a:cs typeface="Tahoma"/>
              </a:rPr>
              <a:t>a</a:t>
            </a:r>
            <a:r>
              <a:rPr sz="2750" spc="-90" dirty="0">
                <a:latin typeface="Tahoma"/>
                <a:cs typeface="Tahoma"/>
              </a:rPr>
              <a:t>g</a:t>
            </a:r>
            <a:r>
              <a:rPr sz="2750" spc="-120" dirty="0">
                <a:latin typeface="Tahoma"/>
                <a:cs typeface="Tahoma"/>
              </a:rPr>
              <a:t>e</a:t>
            </a:r>
            <a:r>
              <a:rPr sz="2750" spc="85" dirty="0">
                <a:latin typeface="Tahoma"/>
                <a:cs typeface="Tahoma"/>
              </a:rPr>
              <a:t>m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-35" dirty="0">
                <a:latin typeface="Tahoma"/>
                <a:cs typeface="Tahoma"/>
              </a:rPr>
              <a:t>t.</a:t>
            </a:r>
            <a:endParaRPr sz="2750">
              <a:latin typeface="Tahoma"/>
              <a:cs typeface="Tahoma"/>
            </a:endParaRPr>
          </a:p>
          <a:p>
            <a:pPr marL="12700" marR="63500">
              <a:lnSpc>
                <a:spcPts val="3000"/>
              </a:lnSpc>
              <a:spcBef>
                <a:spcPts val="1050"/>
              </a:spcBef>
              <a:buAutoNum type="arabicParenR"/>
              <a:tabLst>
                <a:tab pos="383540" algn="l"/>
              </a:tabLst>
            </a:pPr>
            <a:r>
              <a:rPr sz="2750" spc="50" dirty="0">
                <a:latin typeface="Tahoma"/>
                <a:cs typeface="Tahoma"/>
              </a:rPr>
              <a:t>S</a:t>
            </a:r>
            <a:r>
              <a:rPr sz="2750" spc="25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15" dirty="0">
                <a:latin typeface="Tahoma"/>
                <a:cs typeface="Tahoma"/>
              </a:rPr>
              <a:t>e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t</a:t>
            </a:r>
            <a:r>
              <a:rPr sz="2750" spc="-50" dirty="0">
                <a:latin typeface="Tahoma"/>
                <a:cs typeface="Tahoma"/>
              </a:rPr>
              <a:t>h</a:t>
            </a:r>
            <a:r>
              <a:rPr sz="2750" spc="15" dirty="0">
                <a:latin typeface="Tahoma"/>
                <a:cs typeface="Tahoma"/>
              </a:rPr>
              <a:t>e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s</a:t>
            </a:r>
            <a:r>
              <a:rPr sz="2750" spc="30" dirty="0">
                <a:latin typeface="Tahoma"/>
                <a:cs typeface="Tahoma"/>
              </a:rPr>
              <a:t>h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20" dirty="0">
                <a:latin typeface="Tahoma"/>
                <a:cs typeface="Tahoma"/>
              </a:rPr>
              <a:t>s</a:t>
            </a:r>
            <a:r>
              <a:rPr sz="2750" spc="-114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40" dirty="0">
                <a:latin typeface="Tahoma"/>
                <a:cs typeface="Tahoma"/>
              </a:rPr>
              <a:t>f</a:t>
            </a:r>
            <a:r>
              <a:rPr sz="2750" spc="-275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-55" dirty="0">
                <a:latin typeface="Tahoma"/>
                <a:cs typeface="Tahoma"/>
              </a:rPr>
              <a:t>f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85" dirty="0">
                <a:latin typeface="Tahoma"/>
                <a:cs typeface="Tahoma"/>
              </a:rPr>
              <a:t>m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spc="-100" dirty="0">
                <a:latin typeface="Tahoma"/>
                <a:cs typeface="Tahoma"/>
              </a:rPr>
              <a:t>v</a:t>
            </a:r>
            <a:r>
              <a:rPr sz="2750" spc="15" dirty="0">
                <a:latin typeface="Tahoma"/>
                <a:cs typeface="Tahoma"/>
              </a:rPr>
              <a:t>e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st</a:t>
            </a:r>
            <a:r>
              <a:rPr sz="2750" spc="20" dirty="0">
                <a:latin typeface="Tahoma"/>
                <a:cs typeface="Tahoma"/>
              </a:rPr>
              <a:t>o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20" dirty="0">
                <a:latin typeface="Tahoma"/>
                <a:cs typeface="Tahoma"/>
              </a:rPr>
              <a:t>s</a:t>
            </a:r>
            <a:r>
              <a:rPr sz="2750" spc="-190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10" dirty="0">
                <a:latin typeface="Tahoma"/>
                <a:cs typeface="Tahoma"/>
              </a:rPr>
              <a:t>e  </a:t>
            </a:r>
            <a:r>
              <a:rPr sz="2750" spc="-45" dirty="0">
                <a:latin typeface="Tahoma"/>
                <a:cs typeface="Tahoma"/>
              </a:rPr>
              <a:t>more,</a:t>
            </a:r>
            <a:r>
              <a:rPr sz="2750" spc="-160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we</a:t>
            </a:r>
            <a:r>
              <a:rPr sz="2750" spc="-305" dirty="0">
                <a:latin typeface="Tahoma"/>
                <a:cs typeface="Tahoma"/>
              </a:rPr>
              <a:t> </a:t>
            </a:r>
            <a:r>
              <a:rPr sz="2750" spc="65" dirty="0">
                <a:latin typeface="Tahoma"/>
                <a:cs typeface="Tahoma"/>
              </a:rPr>
              <a:t>could</a:t>
            </a:r>
            <a:r>
              <a:rPr sz="2750" spc="-17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create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more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informative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stories</a:t>
            </a:r>
            <a:endParaRPr sz="275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7650" y="952436"/>
            <a:ext cx="4291330" cy="5605780"/>
            <a:chOff x="247650" y="952436"/>
            <a:chExt cx="4291330" cy="5605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650" y="952436"/>
              <a:ext cx="4291076" cy="56055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850" y="1028700"/>
              <a:ext cx="4086225" cy="54006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4800" y="1009650"/>
              <a:ext cx="4124325" cy="5438775"/>
            </a:xfrm>
            <a:custGeom>
              <a:avLst/>
              <a:gdLst/>
              <a:ahLst/>
              <a:cxnLst/>
              <a:rect l="l" t="t" r="r" b="b"/>
              <a:pathLst>
                <a:path w="4124325" h="5438775">
                  <a:moveTo>
                    <a:pt x="0" y="5438775"/>
                  </a:moveTo>
                  <a:lnTo>
                    <a:pt x="4124325" y="5438775"/>
                  </a:lnTo>
                  <a:lnTo>
                    <a:pt x="4124325" y="0"/>
                  </a:lnTo>
                  <a:lnTo>
                    <a:pt x="0" y="0"/>
                  </a:lnTo>
                  <a:lnTo>
                    <a:pt x="0" y="543877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5866" y="643636"/>
            <a:ext cx="534479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u="sng" spc="-40" dirty="0">
                <a:solidFill>
                  <a:srgbClr val="D76DCC"/>
                </a:solidFill>
                <a:uFill>
                  <a:solidFill>
                    <a:srgbClr val="D76DCC"/>
                  </a:solidFill>
                </a:uFill>
                <a:latin typeface="Trebuchet MS"/>
                <a:cs typeface="Trebuchet MS"/>
              </a:rPr>
              <a:t>D</a:t>
            </a:r>
            <a:r>
              <a:rPr sz="4400" b="1" u="sng" spc="-65" dirty="0">
                <a:solidFill>
                  <a:srgbClr val="D76DCC"/>
                </a:solidFill>
                <a:uFill>
                  <a:solidFill>
                    <a:srgbClr val="D76DCC"/>
                  </a:solidFill>
                </a:uFill>
                <a:latin typeface="Trebuchet MS"/>
                <a:cs typeface="Trebuchet MS"/>
              </a:rPr>
              <a:t>e</a:t>
            </a:r>
            <a:r>
              <a:rPr sz="4400" b="1" u="sng" spc="275" dirty="0">
                <a:solidFill>
                  <a:srgbClr val="D76DCC"/>
                </a:solidFill>
                <a:uFill>
                  <a:solidFill>
                    <a:srgbClr val="D76DCC"/>
                  </a:solidFill>
                </a:uFill>
                <a:latin typeface="Trebuchet MS"/>
                <a:cs typeface="Trebuchet MS"/>
              </a:rPr>
              <a:t>s</a:t>
            </a:r>
            <a:r>
              <a:rPr sz="4400" b="1" u="sng" spc="-180" dirty="0">
                <a:solidFill>
                  <a:srgbClr val="D76DCC"/>
                </a:solidFill>
                <a:uFill>
                  <a:solidFill>
                    <a:srgbClr val="D76DCC"/>
                  </a:solidFill>
                </a:uFill>
                <a:latin typeface="Trebuchet MS"/>
                <a:cs typeface="Trebuchet MS"/>
              </a:rPr>
              <a:t>ig</a:t>
            </a:r>
            <a:r>
              <a:rPr sz="4400" b="1" u="sng" spc="-290" dirty="0">
                <a:solidFill>
                  <a:srgbClr val="D76DCC"/>
                </a:solidFill>
                <a:uFill>
                  <a:solidFill>
                    <a:srgbClr val="D76DCC"/>
                  </a:solidFill>
                </a:uFill>
                <a:latin typeface="Trebuchet MS"/>
                <a:cs typeface="Trebuchet MS"/>
              </a:rPr>
              <a:t>n</a:t>
            </a:r>
            <a:r>
              <a:rPr sz="4400" b="1" u="sng" spc="245" dirty="0">
                <a:solidFill>
                  <a:srgbClr val="D76DCC"/>
                </a:solidFill>
                <a:uFill>
                  <a:solidFill>
                    <a:srgbClr val="D76DCC"/>
                  </a:solidFill>
                </a:uFill>
                <a:latin typeface="Trebuchet MS"/>
                <a:cs typeface="Trebuchet MS"/>
              </a:rPr>
              <a:t>s</a:t>
            </a:r>
            <a:r>
              <a:rPr sz="4400" b="1" u="sng" spc="-545" dirty="0">
                <a:solidFill>
                  <a:srgbClr val="D76DCC"/>
                </a:solidFill>
                <a:uFill>
                  <a:solidFill>
                    <a:srgbClr val="D76DCC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30" dirty="0">
                <a:solidFill>
                  <a:srgbClr val="D76DCC"/>
                </a:solidFill>
                <a:uFill>
                  <a:solidFill>
                    <a:srgbClr val="D76DCC"/>
                  </a:solidFill>
                </a:uFill>
                <a:latin typeface="Trebuchet MS"/>
                <a:cs typeface="Trebuchet MS"/>
              </a:rPr>
              <a:t>/</a:t>
            </a:r>
            <a:r>
              <a:rPr sz="4400" b="1" u="sng" spc="-75" dirty="0">
                <a:solidFill>
                  <a:srgbClr val="D76DCC"/>
                </a:solidFill>
                <a:uFill>
                  <a:solidFill>
                    <a:srgbClr val="D76DCC"/>
                  </a:solidFill>
                </a:uFill>
                <a:latin typeface="Trebuchet MS"/>
                <a:cs typeface="Trebuchet MS"/>
              </a:rPr>
              <a:t>V</a:t>
            </a:r>
            <a:r>
              <a:rPr sz="4400" b="1" u="sng" spc="-204" dirty="0">
                <a:solidFill>
                  <a:srgbClr val="D76DCC"/>
                </a:solidFill>
                <a:uFill>
                  <a:solidFill>
                    <a:srgbClr val="D76DCC"/>
                  </a:solidFill>
                </a:uFill>
                <a:latin typeface="Trebuchet MS"/>
                <a:cs typeface="Trebuchet MS"/>
              </a:rPr>
              <a:t>id</a:t>
            </a:r>
            <a:r>
              <a:rPr sz="4400" b="1" u="sng" spc="-305" dirty="0">
                <a:solidFill>
                  <a:srgbClr val="D76DCC"/>
                </a:solidFill>
                <a:uFill>
                  <a:solidFill>
                    <a:srgbClr val="D76DCC"/>
                  </a:solidFill>
                </a:uFill>
                <a:latin typeface="Trebuchet MS"/>
                <a:cs typeface="Trebuchet MS"/>
              </a:rPr>
              <a:t>e</a:t>
            </a:r>
            <a:r>
              <a:rPr sz="4400" b="1" u="sng" spc="-145" dirty="0">
                <a:solidFill>
                  <a:srgbClr val="D76DCC"/>
                </a:solidFill>
                <a:uFill>
                  <a:solidFill>
                    <a:srgbClr val="D76DCC"/>
                  </a:solidFill>
                </a:uFill>
                <a:latin typeface="Trebuchet MS"/>
                <a:cs typeface="Trebuchet MS"/>
              </a:rPr>
              <a:t>o</a:t>
            </a:r>
            <a:r>
              <a:rPr sz="4400" b="1" u="sng" spc="-520" dirty="0">
                <a:solidFill>
                  <a:srgbClr val="D76DCC"/>
                </a:solidFill>
                <a:uFill>
                  <a:solidFill>
                    <a:srgbClr val="D76DCC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105" dirty="0">
                <a:solidFill>
                  <a:srgbClr val="D76DCC"/>
                </a:solidFill>
                <a:uFill>
                  <a:solidFill>
                    <a:srgbClr val="D76DCC"/>
                  </a:solidFill>
                </a:uFill>
                <a:latin typeface="Trebuchet MS"/>
                <a:cs typeface="Trebuchet MS"/>
              </a:rPr>
              <a:t>E</a:t>
            </a:r>
            <a:r>
              <a:rPr sz="4400" b="1" u="sng" spc="-235" dirty="0">
                <a:solidFill>
                  <a:srgbClr val="D76DCC"/>
                </a:solidFill>
                <a:uFill>
                  <a:solidFill>
                    <a:srgbClr val="D76DCC"/>
                  </a:solidFill>
                </a:uFill>
                <a:latin typeface="Trebuchet MS"/>
                <a:cs typeface="Trebuchet MS"/>
              </a:rPr>
              <a:t>di</a:t>
            </a:r>
            <a:r>
              <a:rPr sz="4400" b="1" u="sng" spc="-200" dirty="0">
                <a:solidFill>
                  <a:srgbClr val="D76DCC"/>
                </a:solidFill>
                <a:uFill>
                  <a:solidFill>
                    <a:srgbClr val="D76DCC"/>
                  </a:solidFill>
                </a:uFill>
                <a:latin typeface="Trebuchet MS"/>
                <a:cs typeface="Trebuchet MS"/>
              </a:rPr>
              <a:t>t</a:t>
            </a:r>
            <a:r>
              <a:rPr sz="4400" b="1" u="sng" spc="-170" dirty="0">
                <a:solidFill>
                  <a:srgbClr val="D76DCC"/>
                </a:solidFill>
                <a:uFill>
                  <a:solidFill>
                    <a:srgbClr val="D76DCC"/>
                  </a:solidFill>
                </a:uFill>
                <a:latin typeface="Trebuchet MS"/>
                <a:cs typeface="Trebuchet MS"/>
              </a:rPr>
              <a:t>i</a:t>
            </a:r>
            <a:r>
              <a:rPr sz="4400" b="1" u="sng" spc="-375" dirty="0">
                <a:solidFill>
                  <a:srgbClr val="D76DCC"/>
                </a:solidFill>
                <a:uFill>
                  <a:solidFill>
                    <a:srgbClr val="D76DCC"/>
                  </a:solidFill>
                </a:uFill>
                <a:latin typeface="Trebuchet MS"/>
                <a:cs typeface="Trebuchet MS"/>
              </a:rPr>
              <a:t>n</a:t>
            </a:r>
            <a:r>
              <a:rPr sz="4400" b="1" u="sng" spc="-120" dirty="0">
                <a:solidFill>
                  <a:srgbClr val="D76DCC"/>
                </a:solidFill>
                <a:uFill>
                  <a:solidFill>
                    <a:srgbClr val="D76DCC"/>
                  </a:solidFill>
                </a:uFill>
                <a:latin typeface="Trebuchet MS"/>
                <a:cs typeface="Trebuchet MS"/>
              </a:rPr>
              <a:t>g</a:t>
            </a:r>
            <a:endParaRPr sz="44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4625" y="1762125"/>
            <a:ext cx="3933825" cy="45434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3550" y="1828800"/>
            <a:ext cx="3752850" cy="43529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71625" y="0"/>
            <a:ext cx="8229600" cy="5829300"/>
            <a:chOff x="1571625" y="0"/>
            <a:chExt cx="8229600" cy="5829300"/>
          </a:xfrm>
        </p:grpSpPr>
        <p:sp>
          <p:nvSpPr>
            <p:cNvPr id="3" name="object 3"/>
            <p:cNvSpPr/>
            <p:nvPr/>
          </p:nvSpPr>
          <p:spPr>
            <a:xfrm>
              <a:off x="1581150" y="363093"/>
              <a:ext cx="8210550" cy="5447665"/>
            </a:xfrm>
            <a:custGeom>
              <a:avLst/>
              <a:gdLst/>
              <a:ahLst/>
              <a:cxnLst/>
              <a:rect l="l" t="t" r="r" b="b"/>
              <a:pathLst>
                <a:path w="8210550" h="5447665">
                  <a:moveTo>
                    <a:pt x="8210550" y="0"/>
                  </a:moveTo>
                  <a:lnTo>
                    <a:pt x="8207235" y="49299"/>
                  </a:lnTo>
                  <a:lnTo>
                    <a:pt x="8197580" y="96578"/>
                  </a:lnTo>
                  <a:lnTo>
                    <a:pt x="8182016" y="141406"/>
                  </a:lnTo>
                  <a:lnTo>
                    <a:pt x="8160977" y="183350"/>
                  </a:lnTo>
                  <a:lnTo>
                    <a:pt x="8134895" y="221978"/>
                  </a:lnTo>
                  <a:lnTo>
                    <a:pt x="8104203" y="256857"/>
                  </a:lnTo>
                  <a:lnTo>
                    <a:pt x="8069333" y="287556"/>
                  </a:lnTo>
                  <a:lnTo>
                    <a:pt x="8030718" y="313642"/>
                  </a:lnTo>
                  <a:lnTo>
                    <a:pt x="7988790" y="334684"/>
                  </a:lnTo>
                  <a:lnTo>
                    <a:pt x="7943982" y="350249"/>
                  </a:lnTo>
                  <a:lnTo>
                    <a:pt x="7896727" y="359905"/>
                  </a:lnTo>
                  <a:lnTo>
                    <a:pt x="7847457" y="363220"/>
                  </a:lnTo>
                  <a:lnTo>
                    <a:pt x="363093" y="363220"/>
                  </a:lnTo>
                  <a:lnTo>
                    <a:pt x="313822" y="366534"/>
                  </a:lnTo>
                  <a:lnTo>
                    <a:pt x="266567" y="376189"/>
                  </a:lnTo>
                  <a:lnTo>
                    <a:pt x="221759" y="391753"/>
                  </a:lnTo>
                  <a:lnTo>
                    <a:pt x="179831" y="412792"/>
                  </a:lnTo>
                  <a:lnTo>
                    <a:pt x="141216" y="438874"/>
                  </a:lnTo>
                  <a:lnTo>
                    <a:pt x="106346" y="469566"/>
                  </a:lnTo>
                  <a:lnTo>
                    <a:pt x="75654" y="504436"/>
                  </a:lnTo>
                  <a:lnTo>
                    <a:pt x="49572" y="543052"/>
                  </a:lnTo>
                  <a:lnTo>
                    <a:pt x="28533" y="584979"/>
                  </a:lnTo>
                  <a:lnTo>
                    <a:pt x="12969" y="629787"/>
                  </a:lnTo>
                  <a:lnTo>
                    <a:pt x="3314" y="677042"/>
                  </a:lnTo>
                  <a:lnTo>
                    <a:pt x="0" y="726313"/>
                  </a:lnTo>
                  <a:lnTo>
                    <a:pt x="0" y="5084064"/>
                  </a:lnTo>
                  <a:lnTo>
                    <a:pt x="3314" y="5133328"/>
                  </a:lnTo>
                  <a:lnTo>
                    <a:pt x="12969" y="5180580"/>
                  </a:lnTo>
                  <a:lnTo>
                    <a:pt x="28533" y="5225386"/>
                  </a:lnTo>
                  <a:lnTo>
                    <a:pt x="49572" y="5267313"/>
                  </a:lnTo>
                  <a:lnTo>
                    <a:pt x="75654" y="5305929"/>
                  </a:lnTo>
                  <a:lnTo>
                    <a:pt x="106346" y="5340800"/>
                  </a:lnTo>
                  <a:lnTo>
                    <a:pt x="141216" y="5371494"/>
                  </a:lnTo>
                  <a:lnTo>
                    <a:pt x="179831" y="5397579"/>
                  </a:lnTo>
                  <a:lnTo>
                    <a:pt x="221759" y="5418620"/>
                  </a:lnTo>
                  <a:lnTo>
                    <a:pt x="266567" y="5434185"/>
                  </a:lnTo>
                  <a:lnTo>
                    <a:pt x="313822" y="5443841"/>
                  </a:lnTo>
                  <a:lnTo>
                    <a:pt x="363093" y="5447157"/>
                  </a:lnTo>
                  <a:lnTo>
                    <a:pt x="412392" y="5443841"/>
                  </a:lnTo>
                  <a:lnTo>
                    <a:pt x="459671" y="5434185"/>
                  </a:lnTo>
                  <a:lnTo>
                    <a:pt x="504499" y="5418620"/>
                  </a:lnTo>
                  <a:lnTo>
                    <a:pt x="546443" y="5397579"/>
                  </a:lnTo>
                  <a:lnTo>
                    <a:pt x="585071" y="5371494"/>
                  </a:lnTo>
                  <a:lnTo>
                    <a:pt x="619950" y="5340800"/>
                  </a:lnTo>
                  <a:lnTo>
                    <a:pt x="650649" y="5305929"/>
                  </a:lnTo>
                  <a:lnTo>
                    <a:pt x="676735" y="5267313"/>
                  </a:lnTo>
                  <a:lnTo>
                    <a:pt x="697777" y="5225386"/>
                  </a:lnTo>
                  <a:lnTo>
                    <a:pt x="713342" y="5180580"/>
                  </a:lnTo>
                  <a:lnTo>
                    <a:pt x="722998" y="5133328"/>
                  </a:lnTo>
                  <a:lnTo>
                    <a:pt x="726313" y="5084064"/>
                  </a:lnTo>
                  <a:lnTo>
                    <a:pt x="726313" y="4720844"/>
                  </a:lnTo>
                  <a:lnTo>
                    <a:pt x="7847457" y="4720844"/>
                  </a:lnTo>
                  <a:lnTo>
                    <a:pt x="7896727" y="4717529"/>
                  </a:lnTo>
                  <a:lnTo>
                    <a:pt x="7943982" y="4707874"/>
                  </a:lnTo>
                  <a:lnTo>
                    <a:pt x="7988790" y="4692310"/>
                  </a:lnTo>
                  <a:lnTo>
                    <a:pt x="8030718" y="4671271"/>
                  </a:lnTo>
                  <a:lnTo>
                    <a:pt x="8069333" y="4645189"/>
                  </a:lnTo>
                  <a:lnTo>
                    <a:pt x="8104203" y="4614497"/>
                  </a:lnTo>
                  <a:lnTo>
                    <a:pt x="8134895" y="4579627"/>
                  </a:lnTo>
                  <a:lnTo>
                    <a:pt x="8160977" y="4541012"/>
                  </a:lnTo>
                  <a:lnTo>
                    <a:pt x="8182016" y="4499084"/>
                  </a:lnTo>
                  <a:lnTo>
                    <a:pt x="8197580" y="4454276"/>
                  </a:lnTo>
                  <a:lnTo>
                    <a:pt x="8207235" y="4407021"/>
                  </a:lnTo>
                  <a:lnTo>
                    <a:pt x="8210550" y="4357751"/>
                  </a:lnTo>
                  <a:lnTo>
                    <a:pt x="8210550" y="1089406"/>
                  </a:lnTo>
                  <a:lnTo>
                    <a:pt x="363093" y="1089406"/>
                  </a:lnTo>
                  <a:lnTo>
                    <a:pt x="363093" y="726313"/>
                  </a:lnTo>
                  <a:lnTo>
                    <a:pt x="369587" y="678023"/>
                  </a:lnTo>
                  <a:lnTo>
                    <a:pt x="387909" y="634637"/>
                  </a:lnTo>
                  <a:lnTo>
                    <a:pt x="416321" y="597884"/>
                  </a:lnTo>
                  <a:lnTo>
                    <a:pt x="453084" y="569491"/>
                  </a:lnTo>
                  <a:lnTo>
                    <a:pt x="496457" y="551188"/>
                  </a:lnTo>
                  <a:lnTo>
                    <a:pt x="544702" y="544703"/>
                  </a:lnTo>
                  <a:lnTo>
                    <a:pt x="8210550" y="544703"/>
                  </a:lnTo>
                  <a:lnTo>
                    <a:pt x="8210550" y="0"/>
                  </a:lnTo>
                  <a:close/>
                </a:path>
                <a:path w="8210550" h="5447665">
                  <a:moveTo>
                    <a:pt x="8210550" y="544703"/>
                  </a:moveTo>
                  <a:lnTo>
                    <a:pt x="544702" y="544703"/>
                  </a:lnTo>
                  <a:lnTo>
                    <a:pt x="592992" y="551188"/>
                  </a:lnTo>
                  <a:lnTo>
                    <a:pt x="636378" y="569491"/>
                  </a:lnTo>
                  <a:lnTo>
                    <a:pt x="673131" y="597884"/>
                  </a:lnTo>
                  <a:lnTo>
                    <a:pt x="701524" y="634637"/>
                  </a:lnTo>
                  <a:lnTo>
                    <a:pt x="719827" y="678023"/>
                  </a:lnTo>
                  <a:lnTo>
                    <a:pt x="726313" y="726313"/>
                  </a:lnTo>
                  <a:lnTo>
                    <a:pt x="722998" y="775583"/>
                  </a:lnTo>
                  <a:lnTo>
                    <a:pt x="713342" y="822838"/>
                  </a:lnTo>
                  <a:lnTo>
                    <a:pt x="697777" y="867646"/>
                  </a:lnTo>
                  <a:lnTo>
                    <a:pt x="676735" y="909573"/>
                  </a:lnTo>
                  <a:lnTo>
                    <a:pt x="650649" y="948189"/>
                  </a:lnTo>
                  <a:lnTo>
                    <a:pt x="619950" y="983059"/>
                  </a:lnTo>
                  <a:lnTo>
                    <a:pt x="585071" y="1013751"/>
                  </a:lnTo>
                  <a:lnTo>
                    <a:pt x="546443" y="1039833"/>
                  </a:lnTo>
                  <a:lnTo>
                    <a:pt x="504499" y="1060872"/>
                  </a:lnTo>
                  <a:lnTo>
                    <a:pt x="459671" y="1076436"/>
                  </a:lnTo>
                  <a:lnTo>
                    <a:pt x="412392" y="1086091"/>
                  </a:lnTo>
                  <a:lnTo>
                    <a:pt x="363093" y="1089406"/>
                  </a:lnTo>
                  <a:lnTo>
                    <a:pt x="8210550" y="1089406"/>
                  </a:lnTo>
                  <a:lnTo>
                    <a:pt x="8210550" y="544703"/>
                  </a:lnTo>
                  <a:close/>
                </a:path>
                <a:path w="8210550" h="5447665">
                  <a:moveTo>
                    <a:pt x="7484236" y="0"/>
                  </a:moveTo>
                  <a:lnTo>
                    <a:pt x="7484236" y="363220"/>
                  </a:lnTo>
                  <a:lnTo>
                    <a:pt x="7847457" y="363220"/>
                  </a:lnTo>
                  <a:lnTo>
                    <a:pt x="7847457" y="181610"/>
                  </a:lnTo>
                  <a:lnTo>
                    <a:pt x="7665847" y="181610"/>
                  </a:lnTo>
                  <a:lnTo>
                    <a:pt x="7617557" y="175124"/>
                  </a:lnTo>
                  <a:lnTo>
                    <a:pt x="7574171" y="156821"/>
                  </a:lnTo>
                  <a:lnTo>
                    <a:pt x="7537418" y="128428"/>
                  </a:lnTo>
                  <a:lnTo>
                    <a:pt x="7509025" y="91675"/>
                  </a:lnTo>
                  <a:lnTo>
                    <a:pt x="7490722" y="48289"/>
                  </a:lnTo>
                  <a:lnTo>
                    <a:pt x="7484236" y="0"/>
                  </a:lnTo>
                  <a:close/>
                </a:path>
                <a:path w="8210550" h="5447665">
                  <a:moveTo>
                    <a:pt x="7847457" y="0"/>
                  </a:moveTo>
                  <a:lnTo>
                    <a:pt x="7840971" y="48289"/>
                  </a:lnTo>
                  <a:lnTo>
                    <a:pt x="7822668" y="91675"/>
                  </a:lnTo>
                  <a:lnTo>
                    <a:pt x="7794275" y="128428"/>
                  </a:lnTo>
                  <a:lnTo>
                    <a:pt x="7757522" y="156821"/>
                  </a:lnTo>
                  <a:lnTo>
                    <a:pt x="7714136" y="175124"/>
                  </a:lnTo>
                  <a:lnTo>
                    <a:pt x="7665847" y="181610"/>
                  </a:lnTo>
                  <a:lnTo>
                    <a:pt x="7847457" y="181610"/>
                  </a:lnTo>
                  <a:lnTo>
                    <a:pt x="7847457" y="0"/>
                  </a:lnTo>
                  <a:close/>
                </a:path>
              </a:pathLst>
            </a:custGeom>
            <a:solidFill>
              <a:srgbClr val="E49E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44243" y="0"/>
              <a:ext cx="7847965" cy="1452880"/>
            </a:xfrm>
            <a:custGeom>
              <a:avLst/>
              <a:gdLst/>
              <a:ahLst/>
              <a:cxnLst/>
              <a:rect l="l" t="t" r="r" b="b"/>
              <a:pathLst>
                <a:path w="7847965" h="1452880">
                  <a:moveTo>
                    <a:pt x="181609" y="907796"/>
                  </a:moveTo>
                  <a:lnTo>
                    <a:pt x="133364" y="914281"/>
                  </a:lnTo>
                  <a:lnTo>
                    <a:pt x="89991" y="932584"/>
                  </a:lnTo>
                  <a:lnTo>
                    <a:pt x="53228" y="960977"/>
                  </a:lnTo>
                  <a:lnTo>
                    <a:pt x="24816" y="997730"/>
                  </a:lnTo>
                  <a:lnTo>
                    <a:pt x="6494" y="1041116"/>
                  </a:lnTo>
                  <a:lnTo>
                    <a:pt x="0" y="1089405"/>
                  </a:lnTo>
                  <a:lnTo>
                    <a:pt x="0" y="1452499"/>
                  </a:lnTo>
                  <a:lnTo>
                    <a:pt x="49299" y="1449184"/>
                  </a:lnTo>
                  <a:lnTo>
                    <a:pt x="96578" y="1439529"/>
                  </a:lnTo>
                  <a:lnTo>
                    <a:pt x="141406" y="1423965"/>
                  </a:lnTo>
                  <a:lnTo>
                    <a:pt x="183350" y="1402926"/>
                  </a:lnTo>
                  <a:lnTo>
                    <a:pt x="221978" y="1376844"/>
                  </a:lnTo>
                  <a:lnTo>
                    <a:pt x="256857" y="1346152"/>
                  </a:lnTo>
                  <a:lnTo>
                    <a:pt x="287556" y="1311282"/>
                  </a:lnTo>
                  <a:lnTo>
                    <a:pt x="313642" y="1272666"/>
                  </a:lnTo>
                  <a:lnTo>
                    <a:pt x="334684" y="1230739"/>
                  </a:lnTo>
                  <a:lnTo>
                    <a:pt x="350249" y="1185931"/>
                  </a:lnTo>
                  <a:lnTo>
                    <a:pt x="359905" y="1138676"/>
                  </a:lnTo>
                  <a:lnTo>
                    <a:pt x="363219" y="1089405"/>
                  </a:lnTo>
                  <a:lnTo>
                    <a:pt x="356734" y="1041116"/>
                  </a:lnTo>
                  <a:lnTo>
                    <a:pt x="338431" y="997730"/>
                  </a:lnTo>
                  <a:lnTo>
                    <a:pt x="310038" y="960977"/>
                  </a:lnTo>
                  <a:lnTo>
                    <a:pt x="273285" y="932584"/>
                  </a:lnTo>
                  <a:lnTo>
                    <a:pt x="229899" y="914281"/>
                  </a:lnTo>
                  <a:lnTo>
                    <a:pt x="181609" y="907796"/>
                  </a:lnTo>
                  <a:close/>
                </a:path>
                <a:path w="7847965" h="1452880">
                  <a:moveTo>
                    <a:pt x="7847457" y="363092"/>
                  </a:moveTo>
                  <a:lnTo>
                    <a:pt x="7484363" y="363092"/>
                  </a:lnTo>
                  <a:lnTo>
                    <a:pt x="7484363" y="726313"/>
                  </a:lnTo>
                  <a:lnTo>
                    <a:pt x="7533634" y="722998"/>
                  </a:lnTo>
                  <a:lnTo>
                    <a:pt x="7580889" y="713342"/>
                  </a:lnTo>
                  <a:lnTo>
                    <a:pt x="7625697" y="697777"/>
                  </a:lnTo>
                  <a:lnTo>
                    <a:pt x="7667625" y="676735"/>
                  </a:lnTo>
                  <a:lnTo>
                    <a:pt x="7706240" y="650649"/>
                  </a:lnTo>
                  <a:lnTo>
                    <a:pt x="7741110" y="619950"/>
                  </a:lnTo>
                  <a:lnTo>
                    <a:pt x="7771802" y="585071"/>
                  </a:lnTo>
                  <a:lnTo>
                    <a:pt x="7797884" y="546443"/>
                  </a:lnTo>
                  <a:lnTo>
                    <a:pt x="7818923" y="504499"/>
                  </a:lnTo>
                  <a:lnTo>
                    <a:pt x="7834487" y="459671"/>
                  </a:lnTo>
                  <a:lnTo>
                    <a:pt x="7844142" y="412392"/>
                  </a:lnTo>
                  <a:lnTo>
                    <a:pt x="7847457" y="363092"/>
                  </a:lnTo>
                  <a:close/>
                </a:path>
                <a:path w="7847965" h="1452880">
                  <a:moveTo>
                    <a:pt x="7484363" y="0"/>
                  </a:moveTo>
                  <a:lnTo>
                    <a:pt x="7435064" y="3314"/>
                  </a:lnTo>
                  <a:lnTo>
                    <a:pt x="7387785" y="12969"/>
                  </a:lnTo>
                  <a:lnTo>
                    <a:pt x="7342957" y="28533"/>
                  </a:lnTo>
                  <a:lnTo>
                    <a:pt x="7301013" y="49572"/>
                  </a:lnTo>
                  <a:lnTo>
                    <a:pt x="7262385" y="75654"/>
                  </a:lnTo>
                  <a:lnTo>
                    <a:pt x="7227506" y="106346"/>
                  </a:lnTo>
                  <a:lnTo>
                    <a:pt x="7196807" y="141216"/>
                  </a:lnTo>
                  <a:lnTo>
                    <a:pt x="7170721" y="179831"/>
                  </a:lnTo>
                  <a:lnTo>
                    <a:pt x="7149679" y="221759"/>
                  </a:lnTo>
                  <a:lnTo>
                    <a:pt x="7134114" y="266567"/>
                  </a:lnTo>
                  <a:lnTo>
                    <a:pt x="7124458" y="313822"/>
                  </a:lnTo>
                  <a:lnTo>
                    <a:pt x="7121143" y="363092"/>
                  </a:lnTo>
                  <a:lnTo>
                    <a:pt x="7127629" y="411382"/>
                  </a:lnTo>
                  <a:lnTo>
                    <a:pt x="7145932" y="454768"/>
                  </a:lnTo>
                  <a:lnTo>
                    <a:pt x="7174325" y="491521"/>
                  </a:lnTo>
                  <a:lnTo>
                    <a:pt x="7211078" y="519914"/>
                  </a:lnTo>
                  <a:lnTo>
                    <a:pt x="7254464" y="538217"/>
                  </a:lnTo>
                  <a:lnTo>
                    <a:pt x="7302754" y="544702"/>
                  </a:lnTo>
                  <a:lnTo>
                    <a:pt x="7350999" y="538217"/>
                  </a:lnTo>
                  <a:lnTo>
                    <a:pt x="7394372" y="519914"/>
                  </a:lnTo>
                  <a:lnTo>
                    <a:pt x="7431135" y="491521"/>
                  </a:lnTo>
                  <a:lnTo>
                    <a:pt x="7459547" y="454768"/>
                  </a:lnTo>
                  <a:lnTo>
                    <a:pt x="7477869" y="411382"/>
                  </a:lnTo>
                  <a:lnTo>
                    <a:pt x="7484363" y="363092"/>
                  </a:lnTo>
                  <a:lnTo>
                    <a:pt x="7847457" y="363092"/>
                  </a:lnTo>
                  <a:lnTo>
                    <a:pt x="7844142" y="313822"/>
                  </a:lnTo>
                  <a:lnTo>
                    <a:pt x="7834487" y="266567"/>
                  </a:lnTo>
                  <a:lnTo>
                    <a:pt x="7818923" y="221759"/>
                  </a:lnTo>
                  <a:lnTo>
                    <a:pt x="7797884" y="179831"/>
                  </a:lnTo>
                  <a:lnTo>
                    <a:pt x="7771802" y="141216"/>
                  </a:lnTo>
                  <a:lnTo>
                    <a:pt x="7741110" y="106346"/>
                  </a:lnTo>
                  <a:lnTo>
                    <a:pt x="7706240" y="75654"/>
                  </a:lnTo>
                  <a:lnTo>
                    <a:pt x="7667625" y="49572"/>
                  </a:lnTo>
                  <a:lnTo>
                    <a:pt x="7625697" y="28533"/>
                  </a:lnTo>
                  <a:lnTo>
                    <a:pt x="7580889" y="12969"/>
                  </a:lnTo>
                  <a:lnTo>
                    <a:pt x="7533634" y="3314"/>
                  </a:lnTo>
                  <a:lnTo>
                    <a:pt x="7484363" y="0"/>
                  </a:lnTo>
                  <a:close/>
                </a:path>
              </a:pathLst>
            </a:custGeom>
            <a:solidFill>
              <a:srgbClr val="B87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81150" y="0"/>
              <a:ext cx="8210550" cy="5810250"/>
            </a:xfrm>
            <a:custGeom>
              <a:avLst/>
              <a:gdLst/>
              <a:ahLst/>
              <a:cxnLst/>
              <a:rect l="l" t="t" r="r" b="b"/>
              <a:pathLst>
                <a:path w="8210550" h="5810250">
                  <a:moveTo>
                    <a:pt x="0" y="1089405"/>
                  </a:moveTo>
                  <a:lnTo>
                    <a:pt x="3314" y="1040135"/>
                  </a:lnTo>
                  <a:lnTo>
                    <a:pt x="12969" y="992880"/>
                  </a:lnTo>
                  <a:lnTo>
                    <a:pt x="28533" y="948072"/>
                  </a:lnTo>
                  <a:lnTo>
                    <a:pt x="49572" y="906144"/>
                  </a:lnTo>
                  <a:lnTo>
                    <a:pt x="75654" y="867529"/>
                  </a:lnTo>
                  <a:lnTo>
                    <a:pt x="106346" y="832659"/>
                  </a:lnTo>
                  <a:lnTo>
                    <a:pt x="141216" y="801967"/>
                  </a:lnTo>
                  <a:lnTo>
                    <a:pt x="179831" y="775885"/>
                  </a:lnTo>
                  <a:lnTo>
                    <a:pt x="221759" y="754846"/>
                  </a:lnTo>
                  <a:lnTo>
                    <a:pt x="266567" y="739282"/>
                  </a:lnTo>
                  <a:lnTo>
                    <a:pt x="313822" y="729627"/>
                  </a:lnTo>
                  <a:lnTo>
                    <a:pt x="363093" y="726313"/>
                  </a:lnTo>
                  <a:lnTo>
                    <a:pt x="7484236" y="726313"/>
                  </a:lnTo>
                  <a:lnTo>
                    <a:pt x="7484236" y="363092"/>
                  </a:lnTo>
                  <a:lnTo>
                    <a:pt x="7487551" y="313822"/>
                  </a:lnTo>
                  <a:lnTo>
                    <a:pt x="7497207" y="266567"/>
                  </a:lnTo>
                  <a:lnTo>
                    <a:pt x="7512772" y="221759"/>
                  </a:lnTo>
                  <a:lnTo>
                    <a:pt x="7533814" y="179831"/>
                  </a:lnTo>
                  <a:lnTo>
                    <a:pt x="7559900" y="141216"/>
                  </a:lnTo>
                  <a:lnTo>
                    <a:pt x="7590599" y="106346"/>
                  </a:lnTo>
                  <a:lnTo>
                    <a:pt x="7625478" y="75654"/>
                  </a:lnTo>
                  <a:lnTo>
                    <a:pt x="7664106" y="49572"/>
                  </a:lnTo>
                  <a:lnTo>
                    <a:pt x="7706050" y="28533"/>
                  </a:lnTo>
                  <a:lnTo>
                    <a:pt x="7750878" y="12969"/>
                  </a:lnTo>
                  <a:lnTo>
                    <a:pt x="7798157" y="3314"/>
                  </a:lnTo>
                  <a:lnTo>
                    <a:pt x="7847457" y="0"/>
                  </a:lnTo>
                  <a:lnTo>
                    <a:pt x="7896727" y="3314"/>
                  </a:lnTo>
                  <a:lnTo>
                    <a:pt x="7943982" y="12969"/>
                  </a:lnTo>
                  <a:lnTo>
                    <a:pt x="7988790" y="28533"/>
                  </a:lnTo>
                  <a:lnTo>
                    <a:pt x="8030718" y="49572"/>
                  </a:lnTo>
                  <a:lnTo>
                    <a:pt x="8069333" y="75654"/>
                  </a:lnTo>
                  <a:lnTo>
                    <a:pt x="8104203" y="106346"/>
                  </a:lnTo>
                  <a:lnTo>
                    <a:pt x="8134895" y="141216"/>
                  </a:lnTo>
                  <a:lnTo>
                    <a:pt x="8160977" y="179831"/>
                  </a:lnTo>
                  <a:lnTo>
                    <a:pt x="8182016" y="221759"/>
                  </a:lnTo>
                  <a:lnTo>
                    <a:pt x="8197580" y="266567"/>
                  </a:lnTo>
                  <a:lnTo>
                    <a:pt x="8207235" y="313822"/>
                  </a:lnTo>
                  <a:lnTo>
                    <a:pt x="8210550" y="363092"/>
                  </a:lnTo>
                  <a:lnTo>
                    <a:pt x="8210550" y="4720844"/>
                  </a:lnTo>
                  <a:lnTo>
                    <a:pt x="8207235" y="4770114"/>
                  </a:lnTo>
                  <a:lnTo>
                    <a:pt x="8197580" y="4817369"/>
                  </a:lnTo>
                  <a:lnTo>
                    <a:pt x="8182016" y="4862177"/>
                  </a:lnTo>
                  <a:lnTo>
                    <a:pt x="8160977" y="4904105"/>
                  </a:lnTo>
                  <a:lnTo>
                    <a:pt x="8134895" y="4942720"/>
                  </a:lnTo>
                  <a:lnTo>
                    <a:pt x="8104203" y="4977590"/>
                  </a:lnTo>
                  <a:lnTo>
                    <a:pt x="8069333" y="5008282"/>
                  </a:lnTo>
                  <a:lnTo>
                    <a:pt x="8030718" y="5034364"/>
                  </a:lnTo>
                  <a:lnTo>
                    <a:pt x="7988790" y="5055403"/>
                  </a:lnTo>
                  <a:lnTo>
                    <a:pt x="7943982" y="5070967"/>
                  </a:lnTo>
                  <a:lnTo>
                    <a:pt x="7896727" y="5080622"/>
                  </a:lnTo>
                  <a:lnTo>
                    <a:pt x="7847457" y="5083937"/>
                  </a:lnTo>
                  <a:lnTo>
                    <a:pt x="726313" y="5083937"/>
                  </a:lnTo>
                  <a:lnTo>
                    <a:pt x="726313" y="5447157"/>
                  </a:lnTo>
                  <a:lnTo>
                    <a:pt x="722998" y="5496421"/>
                  </a:lnTo>
                  <a:lnTo>
                    <a:pt x="713342" y="5543673"/>
                  </a:lnTo>
                  <a:lnTo>
                    <a:pt x="697777" y="5588479"/>
                  </a:lnTo>
                  <a:lnTo>
                    <a:pt x="676735" y="5630406"/>
                  </a:lnTo>
                  <a:lnTo>
                    <a:pt x="650649" y="5669022"/>
                  </a:lnTo>
                  <a:lnTo>
                    <a:pt x="619950" y="5703893"/>
                  </a:lnTo>
                  <a:lnTo>
                    <a:pt x="585071" y="5734587"/>
                  </a:lnTo>
                  <a:lnTo>
                    <a:pt x="546443" y="5760672"/>
                  </a:lnTo>
                  <a:lnTo>
                    <a:pt x="504499" y="5781713"/>
                  </a:lnTo>
                  <a:lnTo>
                    <a:pt x="459671" y="5797278"/>
                  </a:lnTo>
                  <a:lnTo>
                    <a:pt x="412392" y="5806934"/>
                  </a:lnTo>
                  <a:lnTo>
                    <a:pt x="363093" y="5810250"/>
                  </a:lnTo>
                  <a:lnTo>
                    <a:pt x="313822" y="5806934"/>
                  </a:lnTo>
                  <a:lnTo>
                    <a:pt x="266567" y="5797278"/>
                  </a:lnTo>
                  <a:lnTo>
                    <a:pt x="221759" y="5781713"/>
                  </a:lnTo>
                  <a:lnTo>
                    <a:pt x="179831" y="5760672"/>
                  </a:lnTo>
                  <a:lnTo>
                    <a:pt x="141216" y="5734587"/>
                  </a:lnTo>
                  <a:lnTo>
                    <a:pt x="106346" y="5703893"/>
                  </a:lnTo>
                  <a:lnTo>
                    <a:pt x="75654" y="5669022"/>
                  </a:lnTo>
                  <a:lnTo>
                    <a:pt x="49572" y="5630406"/>
                  </a:lnTo>
                  <a:lnTo>
                    <a:pt x="28533" y="5588479"/>
                  </a:lnTo>
                  <a:lnTo>
                    <a:pt x="12969" y="5543673"/>
                  </a:lnTo>
                  <a:lnTo>
                    <a:pt x="3314" y="5496421"/>
                  </a:lnTo>
                  <a:lnTo>
                    <a:pt x="0" y="5447157"/>
                  </a:lnTo>
                  <a:lnTo>
                    <a:pt x="0" y="1089405"/>
                  </a:lnTo>
                  <a:close/>
                </a:path>
                <a:path w="8210550" h="5810250">
                  <a:moveTo>
                    <a:pt x="7484236" y="726313"/>
                  </a:moveTo>
                  <a:lnTo>
                    <a:pt x="7847457" y="726313"/>
                  </a:lnTo>
                  <a:lnTo>
                    <a:pt x="7896727" y="722998"/>
                  </a:lnTo>
                  <a:lnTo>
                    <a:pt x="7943982" y="713342"/>
                  </a:lnTo>
                  <a:lnTo>
                    <a:pt x="7988790" y="697777"/>
                  </a:lnTo>
                  <a:lnTo>
                    <a:pt x="8030718" y="676735"/>
                  </a:lnTo>
                  <a:lnTo>
                    <a:pt x="8069333" y="650649"/>
                  </a:lnTo>
                  <a:lnTo>
                    <a:pt x="8104203" y="619950"/>
                  </a:lnTo>
                  <a:lnTo>
                    <a:pt x="8134895" y="585071"/>
                  </a:lnTo>
                  <a:lnTo>
                    <a:pt x="8160977" y="546443"/>
                  </a:lnTo>
                  <a:lnTo>
                    <a:pt x="8182016" y="504499"/>
                  </a:lnTo>
                  <a:lnTo>
                    <a:pt x="8197580" y="459671"/>
                  </a:lnTo>
                  <a:lnTo>
                    <a:pt x="8207235" y="412392"/>
                  </a:lnTo>
                  <a:lnTo>
                    <a:pt x="8210550" y="363092"/>
                  </a:lnTo>
                </a:path>
                <a:path w="8210550" h="5810250">
                  <a:moveTo>
                    <a:pt x="7847457" y="726313"/>
                  </a:moveTo>
                  <a:lnTo>
                    <a:pt x="7847457" y="363092"/>
                  </a:lnTo>
                  <a:lnTo>
                    <a:pt x="7840971" y="411382"/>
                  </a:lnTo>
                  <a:lnTo>
                    <a:pt x="7822668" y="454768"/>
                  </a:lnTo>
                  <a:lnTo>
                    <a:pt x="7794275" y="491521"/>
                  </a:lnTo>
                  <a:lnTo>
                    <a:pt x="7757522" y="519914"/>
                  </a:lnTo>
                  <a:lnTo>
                    <a:pt x="7714136" y="538217"/>
                  </a:lnTo>
                  <a:lnTo>
                    <a:pt x="7665847" y="544702"/>
                  </a:lnTo>
                  <a:lnTo>
                    <a:pt x="7617557" y="538217"/>
                  </a:lnTo>
                  <a:lnTo>
                    <a:pt x="7574171" y="519914"/>
                  </a:lnTo>
                  <a:lnTo>
                    <a:pt x="7537418" y="491521"/>
                  </a:lnTo>
                  <a:lnTo>
                    <a:pt x="7509025" y="454768"/>
                  </a:lnTo>
                  <a:lnTo>
                    <a:pt x="7490722" y="411382"/>
                  </a:lnTo>
                  <a:lnTo>
                    <a:pt x="7484236" y="363092"/>
                  </a:lnTo>
                </a:path>
                <a:path w="8210550" h="5810250">
                  <a:moveTo>
                    <a:pt x="363093" y="1452499"/>
                  </a:moveTo>
                  <a:lnTo>
                    <a:pt x="363093" y="1089405"/>
                  </a:lnTo>
                  <a:lnTo>
                    <a:pt x="369578" y="1041160"/>
                  </a:lnTo>
                  <a:lnTo>
                    <a:pt x="387881" y="997787"/>
                  </a:lnTo>
                  <a:lnTo>
                    <a:pt x="416274" y="961024"/>
                  </a:lnTo>
                  <a:lnTo>
                    <a:pt x="453027" y="932612"/>
                  </a:lnTo>
                  <a:lnTo>
                    <a:pt x="496413" y="914290"/>
                  </a:lnTo>
                  <a:lnTo>
                    <a:pt x="544702" y="907796"/>
                  </a:lnTo>
                  <a:lnTo>
                    <a:pt x="592992" y="914290"/>
                  </a:lnTo>
                  <a:lnTo>
                    <a:pt x="636378" y="932612"/>
                  </a:lnTo>
                  <a:lnTo>
                    <a:pt x="673131" y="961024"/>
                  </a:lnTo>
                  <a:lnTo>
                    <a:pt x="701524" y="997787"/>
                  </a:lnTo>
                  <a:lnTo>
                    <a:pt x="719827" y="1041160"/>
                  </a:lnTo>
                  <a:lnTo>
                    <a:pt x="726313" y="1089405"/>
                  </a:lnTo>
                  <a:lnTo>
                    <a:pt x="722998" y="1138678"/>
                  </a:lnTo>
                  <a:lnTo>
                    <a:pt x="713342" y="1185940"/>
                  </a:lnTo>
                  <a:lnTo>
                    <a:pt x="697777" y="1230758"/>
                  </a:lnTo>
                  <a:lnTo>
                    <a:pt x="676735" y="1272699"/>
                  </a:lnTo>
                  <a:lnTo>
                    <a:pt x="650649" y="1311330"/>
                  </a:lnTo>
                  <a:lnTo>
                    <a:pt x="619950" y="1346215"/>
                  </a:lnTo>
                  <a:lnTo>
                    <a:pt x="585071" y="1376923"/>
                  </a:lnTo>
                  <a:lnTo>
                    <a:pt x="546443" y="1403020"/>
                  </a:lnTo>
                  <a:lnTo>
                    <a:pt x="504499" y="1424072"/>
                  </a:lnTo>
                  <a:lnTo>
                    <a:pt x="459671" y="1439646"/>
                  </a:lnTo>
                  <a:lnTo>
                    <a:pt x="412392" y="1449308"/>
                  </a:lnTo>
                  <a:lnTo>
                    <a:pt x="363093" y="1452626"/>
                  </a:lnTo>
                  <a:lnTo>
                    <a:pt x="313822" y="1449308"/>
                  </a:lnTo>
                  <a:lnTo>
                    <a:pt x="266567" y="1439646"/>
                  </a:lnTo>
                  <a:lnTo>
                    <a:pt x="221759" y="1424072"/>
                  </a:lnTo>
                  <a:lnTo>
                    <a:pt x="179831" y="1403020"/>
                  </a:lnTo>
                  <a:lnTo>
                    <a:pt x="141216" y="1376923"/>
                  </a:lnTo>
                  <a:lnTo>
                    <a:pt x="106346" y="1346215"/>
                  </a:lnTo>
                  <a:lnTo>
                    <a:pt x="75654" y="1311330"/>
                  </a:lnTo>
                  <a:lnTo>
                    <a:pt x="49572" y="1272699"/>
                  </a:lnTo>
                  <a:lnTo>
                    <a:pt x="28533" y="1230758"/>
                  </a:lnTo>
                  <a:lnTo>
                    <a:pt x="12969" y="1185940"/>
                  </a:lnTo>
                  <a:lnTo>
                    <a:pt x="3314" y="1138678"/>
                  </a:lnTo>
                  <a:lnTo>
                    <a:pt x="0" y="1089405"/>
                  </a:lnTo>
                </a:path>
                <a:path w="8210550" h="5810250">
                  <a:moveTo>
                    <a:pt x="726313" y="1089405"/>
                  </a:moveTo>
                  <a:lnTo>
                    <a:pt x="726313" y="5083937"/>
                  </a:lnTo>
                </a:path>
              </a:pathLst>
            </a:custGeom>
            <a:ln w="19050">
              <a:solidFill>
                <a:srgbClr val="042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25951" y="2455862"/>
            <a:ext cx="3880485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400" spc="-35" dirty="0">
                <a:solidFill>
                  <a:srgbClr val="781F6D"/>
                </a:solidFill>
                <a:latin typeface="Verdana"/>
                <a:cs typeface="Verdana"/>
              </a:rPr>
              <a:t>T</a:t>
            </a:r>
            <a:r>
              <a:rPr sz="5400" spc="-50" dirty="0">
                <a:solidFill>
                  <a:srgbClr val="781F6D"/>
                </a:solidFill>
                <a:latin typeface="Verdana"/>
                <a:cs typeface="Verdana"/>
              </a:rPr>
              <a:t>h</a:t>
            </a:r>
            <a:r>
              <a:rPr sz="5400" spc="-250" dirty="0">
                <a:solidFill>
                  <a:srgbClr val="781F6D"/>
                </a:solidFill>
                <a:latin typeface="Verdana"/>
                <a:cs typeface="Verdana"/>
              </a:rPr>
              <a:t>a</a:t>
            </a:r>
            <a:r>
              <a:rPr sz="5400" spc="-195" dirty="0">
                <a:solidFill>
                  <a:srgbClr val="781F6D"/>
                </a:solidFill>
                <a:latin typeface="Verdana"/>
                <a:cs typeface="Verdana"/>
              </a:rPr>
              <a:t>n</a:t>
            </a:r>
            <a:r>
              <a:rPr sz="5400" spc="-140" dirty="0">
                <a:solidFill>
                  <a:srgbClr val="781F6D"/>
                </a:solidFill>
                <a:latin typeface="Verdana"/>
                <a:cs typeface="Verdana"/>
              </a:rPr>
              <a:t>k</a:t>
            </a:r>
            <a:r>
              <a:rPr sz="5400" spc="-685" dirty="0">
                <a:solidFill>
                  <a:srgbClr val="781F6D"/>
                </a:solidFill>
                <a:latin typeface="Verdana"/>
                <a:cs typeface="Verdana"/>
              </a:rPr>
              <a:t> </a:t>
            </a:r>
            <a:r>
              <a:rPr sz="5400" spc="-130" dirty="0">
                <a:solidFill>
                  <a:srgbClr val="781F6D"/>
                </a:solidFill>
                <a:latin typeface="Verdana"/>
                <a:cs typeface="Verdana"/>
              </a:rPr>
              <a:t>y</a:t>
            </a:r>
            <a:r>
              <a:rPr sz="5400" spc="20" dirty="0">
                <a:solidFill>
                  <a:srgbClr val="781F6D"/>
                </a:solidFill>
                <a:latin typeface="Verdana"/>
                <a:cs typeface="Verdana"/>
              </a:rPr>
              <a:t>o</a:t>
            </a:r>
            <a:r>
              <a:rPr sz="5400" spc="-120" dirty="0">
                <a:solidFill>
                  <a:srgbClr val="781F6D"/>
                </a:solidFill>
                <a:latin typeface="Verdana"/>
                <a:cs typeface="Verdana"/>
              </a:rPr>
              <a:t>u</a:t>
            </a:r>
            <a:r>
              <a:rPr sz="5400" spc="-405" dirty="0">
                <a:solidFill>
                  <a:srgbClr val="781F6D"/>
                </a:solidFill>
                <a:latin typeface="Verdana"/>
                <a:cs typeface="Verdana"/>
              </a:rPr>
              <a:t>!</a:t>
            </a:r>
            <a:r>
              <a:rPr sz="5400" spc="-360" dirty="0">
                <a:solidFill>
                  <a:srgbClr val="781F6D"/>
                </a:solidFill>
                <a:latin typeface="Verdana"/>
                <a:cs typeface="Verdana"/>
              </a:rPr>
              <a:t>!</a:t>
            </a:r>
            <a:endParaRPr sz="5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76621" y="5543677"/>
            <a:ext cx="5011420" cy="77008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2600" b="1" spc="-470" dirty="0">
                <a:latin typeface="Trebuchet MS"/>
                <a:cs typeface="Trebuchet MS"/>
              </a:rPr>
              <a:t>T</a:t>
            </a:r>
            <a:r>
              <a:rPr sz="2600" b="1" spc="-75" dirty="0">
                <a:latin typeface="Trebuchet MS"/>
                <a:cs typeface="Trebuchet MS"/>
              </a:rPr>
              <a:t>e</a:t>
            </a:r>
            <a:r>
              <a:rPr sz="2600" b="1" spc="35" dirty="0">
                <a:latin typeface="Trebuchet MS"/>
                <a:cs typeface="Trebuchet MS"/>
              </a:rPr>
              <a:t>a</a:t>
            </a:r>
            <a:r>
              <a:rPr sz="2600" b="1" spc="100" dirty="0">
                <a:latin typeface="Trebuchet MS"/>
                <a:cs typeface="Trebuchet MS"/>
              </a:rPr>
              <a:t>m</a:t>
            </a:r>
            <a:r>
              <a:rPr sz="2600" b="1" spc="-275" dirty="0">
                <a:latin typeface="Trebuchet MS"/>
                <a:cs typeface="Trebuchet MS"/>
              </a:rPr>
              <a:t> </a:t>
            </a:r>
            <a:r>
              <a:rPr sz="2600" b="1" spc="20" dirty="0">
                <a:latin typeface="Trebuchet MS"/>
                <a:cs typeface="Trebuchet MS"/>
              </a:rPr>
              <a:t>I</a:t>
            </a:r>
            <a:r>
              <a:rPr sz="2600" b="1" spc="195" dirty="0">
                <a:latin typeface="Trebuchet MS"/>
                <a:cs typeface="Trebuchet MS"/>
              </a:rPr>
              <a:t>D</a:t>
            </a:r>
            <a:r>
              <a:rPr sz="2600" b="1" spc="-170" dirty="0">
                <a:latin typeface="Trebuchet MS"/>
                <a:cs typeface="Trebuchet MS"/>
              </a:rPr>
              <a:t>:</a:t>
            </a:r>
            <a:r>
              <a:rPr sz="2600" b="1" spc="-300" dirty="0">
                <a:latin typeface="Trebuchet MS"/>
                <a:cs typeface="Trebuchet MS"/>
              </a:rPr>
              <a:t> </a:t>
            </a:r>
            <a:r>
              <a:rPr lang="te-IN" sz="2600" b="1" spc="-245" dirty="0">
                <a:latin typeface="Trebuchet MS"/>
                <a:cs typeface="Trebuchet MS"/>
              </a:rPr>
              <a:t>LTVIP2024TMID15005</a:t>
            </a:r>
            <a:endParaRPr sz="2600" dirty="0">
              <a:latin typeface="Trebuchet MS"/>
              <a:cs typeface="Trebuchet MS"/>
            </a:endParaRPr>
          </a:p>
          <a:p>
            <a:pPr marL="79375">
              <a:lnSpc>
                <a:spcPct val="100000"/>
              </a:lnSpc>
              <a:spcBef>
                <a:spcPts val="335"/>
              </a:spcBef>
            </a:pPr>
            <a:r>
              <a:rPr b="1" spc="-470" dirty="0">
                <a:latin typeface="Trebuchet MS"/>
                <a:cs typeface="Trebuchet MS"/>
              </a:rPr>
              <a:t>T</a:t>
            </a:r>
            <a:r>
              <a:rPr b="1" spc="-75" dirty="0">
                <a:latin typeface="Trebuchet MS"/>
                <a:cs typeface="Trebuchet MS"/>
              </a:rPr>
              <a:t>e</a:t>
            </a:r>
            <a:r>
              <a:rPr b="1" spc="35" dirty="0">
                <a:latin typeface="Trebuchet MS"/>
                <a:cs typeface="Trebuchet MS"/>
              </a:rPr>
              <a:t>a</a:t>
            </a:r>
            <a:r>
              <a:rPr b="1" spc="100" dirty="0">
                <a:latin typeface="Trebuchet MS"/>
                <a:cs typeface="Trebuchet MS"/>
              </a:rPr>
              <a:t>m</a:t>
            </a:r>
            <a:r>
              <a:rPr b="1" spc="-270" dirty="0">
                <a:latin typeface="Trebuchet MS"/>
                <a:cs typeface="Trebuchet MS"/>
              </a:rPr>
              <a:t> </a:t>
            </a:r>
            <a:r>
              <a:rPr lang="te-IN" b="1" spc="-20" dirty="0">
                <a:latin typeface="Trebuchet MS"/>
                <a:cs typeface="Trebuchet MS"/>
              </a:rPr>
              <a:t>leader</a:t>
            </a:r>
            <a:r>
              <a:rPr b="1" spc="-229" dirty="0">
                <a:latin typeface="Trebuchet MS"/>
                <a:cs typeface="Trebuchet MS"/>
              </a:rPr>
              <a:t> </a:t>
            </a:r>
            <a:r>
              <a:rPr b="1" spc="-40" dirty="0">
                <a:latin typeface="Trebuchet MS"/>
                <a:cs typeface="Trebuchet MS"/>
              </a:rPr>
              <a:t>n</a:t>
            </a:r>
            <a:r>
              <a:rPr b="1" spc="35" dirty="0">
                <a:latin typeface="Trebuchet MS"/>
                <a:cs typeface="Trebuchet MS"/>
              </a:rPr>
              <a:t>a</a:t>
            </a:r>
            <a:r>
              <a:rPr b="1" spc="85" dirty="0">
                <a:latin typeface="Trebuchet MS"/>
                <a:cs typeface="Trebuchet MS"/>
              </a:rPr>
              <a:t>m</a:t>
            </a:r>
            <a:r>
              <a:rPr b="1" spc="-75" dirty="0">
                <a:latin typeface="Trebuchet MS"/>
                <a:cs typeface="Trebuchet MS"/>
              </a:rPr>
              <a:t>e</a:t>
            </a:r>
            <a:r>
              <a:rPr b="1" spc="-170" dirty="0">
                <a:latin typeface="Trebuchet MS"/>
                <a:cs typeface="Trebuchet MS"/>
              </a:rPr>
              <a:t>:</a:t>
            </a:r>
            <a:r>
              <a:rPr b="1" spc="-229" dirty="0">
                <a:latin typeface="Trebuchet MS"/>
                <a:cs typeface="Trebuchet MS"/>
              </a:rPr>
              <a:t> </a:t>
            </a:r>
            <a:r>
              <a:rPr lang="te-IN" b="1" spc="145" dirty="0">
                <a:latin typeface="Trebuchet MS"/>
                <a:cs typeface="Trebuchet MS"/>
              </a:rPr>
              <a:t>SAVARA JEEVANA RAO </a:t>
            </a:r>
            <a:endParaRPr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187" y="309625"/>
            <a:ext cx="11487150" cy="1276350"/>
          </a:xfrm>
          <a:prstGeom prst="rect">
            <a:avLst/>
          </a:prstGeom>
          <a:solidFill>
            <a:srgbClr val="FAE2D5"/>
          </a:solidFill>
          <a:ln w="9525">
            <a:solidFill>
              <a:srgbClr val="006FC0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91440" marR="826769">
              <a:lnSpc>
                <a:spcPts val="4360"/>
              </a:lnSpc>
              <a:spcBef>
                <a:spcPts val="420"/>
              </a:spcBef>
              <a:tabLst>
                <a:tab pos="2672080" algn="l"/>
              </a:tabLst>
            </a:pPr>
            <a:r>
              <a:rPr sz="3950" b="1" spc="-145" dirty="0">
                <a:latin typeface="Trebuchet MS"/>
                <a:cs typeface="Trebuchet MS"/>
              </a:rPr>
              <a:t>P</a:t>
            </a:r>
            <a:r>
              <a:rPr sz="3950" b="1" spc="-235" dirty="0">
                <a:latin typeface="Trebuchet MS"/>
                <a:cs typeface="Trebuchet MS"/>
              </a:rPr>
              <a:t>ar</a:t>
            </a:r>
            <a:r>
              <a:rPr sz="3950" b="1" spc="-190" dirty="0">
                <a:latin typeface="Trebuchet MS"/>
                <a:cs typeface="Trebuchet MS"/>
              </a:rPr>
              <a:t>t</a:t>
            </a:r>
            <a:r>
              <a:rPr sz="3950" b="1" spc="-355" dirty="0">
                <a:latin typeface="Trebuchet MS"/>
                <a:cs typeface="Trebuchet MS"/>
              </a:rPr>
              <a:t> </a:t>
            </a:r>
            <a:r>
              <a:rPr sz="3950" b="1" spc="-145" dirty="0">
                <a:latin typeface="Trebuchet MS"/>
                <a:cs typeface="Trebuchet MS"/>
              </a:rPr>
              <a:t>1</a:t>
            </a:r>
            <a:r>
              <a:rPr sz="3950" b="1" spc="-150" dirty="0">
                <a:latin typeface="Trebuchet MS"/>
                <a:cs typeface="Trebuchet MS"/>
              </a:rPr>
              <a:t>:</a:t>
            </a:r>
            <a:r>
              <a:rPr sz="3950" b="1" spc="-215" dirty="0">
                <a:latin typeface="Trebuchet MS"/>
                <a:cs typeface="Trebuchet MS"/>
              </a:rPr>
              <a:t>B</a:t>
            </a:r>
            <a:r>
              <a:rPr sz="3950" b="1" spc="-420" dirty="0">
                <a:latin typeface="Trebuchet MS"/>
                <a:cs typeface="Trebuchet MS"/>
              </a:rPr>
              <a:t>r</a:t>
            </a:r>
            <a:r>
              <a:rPr sz="3950" b="1" spc="-150" dirty="0">
                <a:latin typeface="Trebuchet MS"/>
                <a:cs typeface="Trebuchet MS"/>
              </a:rPr>
              <a:t>and</a:t>
            </a:r>
            <a:r>
              <a:rPr sz="3950" b="1" spc="-365" dirty="0">
                <a:latin typeface="Trebuchet MS"/>
                <a:cs typeface="Trebuchet MS"/>
              </a:rPr>
              <a:t> </a:t>
            </a:r>
            <a:r>
              <a:rPr sz="3950" b="1" spc="245" dirty="0">
                <a:latin typeface="Trebuchet MS"/>
                <a:cs typeface="Trebuchet MS"/>
              </a:rPr>
              <a:t>s</a:t>
            </a:r>
            <a:r>
              <a:rPr sz="3950" b="1" spc="-220" dirty="0">
                <a:latin typeface="Trebuchet MS"/>
                <a:cs typeface="Trebuchet MS"/>
              </a:rPr>
              <a:t>t</a:t>
            </a:r>
            <a:r>
              <a:rPr sz="3950" b="1" spc="-235" dirty="0">
                <a:latin typeface="Trebuchet MS"/>
                <a:cs typeface="Trebuchet MS"/>
              </a:rPr>
              <a:t>u</a:t>
            </a:r>
            <a:r>
              <a:rPr sz="3950" b="1" spc="-120" dirty="0">
                <a:latin typeface="Trebuchet MS"/>
                <a:cs typeface="Trebuchet MS"/>
              </a:rPr>
              <a:t>d</a:t>
            </a:r>
            <a:r>
              <a:rPr sz="3950" b="1" spc="-535" dirty="0">
                <a:latin typeface="Trebuchet MS"/>
                <a:cs typeface="Trebuchet MS"/>
              </a:rPr>
              <a:t>y</a:t>
            </a:r>
            <a:r>
              <a:rPr sz="3950" b="1" spc="-409" dirty="0">
                <a:latin typeface="Trebuchet MS"/>
                <a:cs typeface="Trebuchet MS"/>
              </a:rPr>
              <a:t>,</a:t>
            </a:r>
            <a:r>
              <a:rPr sz="3950" b="1" spc="-425" dirty="0">
                <a:latin typeface="Trebuchet MS"/>
                <a:cs typeface="Trebuchet MS"/>
              </a:rPr>
              <a:t> </a:t>
            </a:r>
            <a:r>
              <a:rPr sz="3950" b="1" spc="-50" dirty="0">
                <a:latin typeface="Trebuchet MS"/>
                <a:cs typeface="Trebuchet MS"/>
              </a:rPr>
              <a:t>co</a:t>
            </a:r>
            <a:r>
              <a:rPr sz="3950" b="1" spc="-65" dirty="0">
                <a:latin typeface="Trebuchet MS"/>
                <a:cs typeface="Trebuchet MS"/>
              </a:rPr>
              <a:t>m</a:t>
            </a:r>
            <a:r>
              <a:rPr sz="3950" b="1" spc="-130" dirty="0">
                <a:latin typeface="Trebuchet MS"/>
                <a:cs typeface="Trebuchet MS"/>
              </a:rPr>
              <a:t>p</a:t>
            </a:r>
            <a:r>
              <a:rPr sz="3950" b="1" spc="-250" dirty="0">
                <a:latin typeface="Trebuchet MS"/>
                <a:cs typeface="Trebuchet MS"/>
              </a:rPr>
              <a:t>e</a:t>
            </a:r>
            <a:r>
              <a:rPr sz="3950" b="1" spc="-220" dirty="0">
                <a:latin typeface="Trebuchet MS"/>
                <a:cs typeface="Trebuchet MS"/>
              </a:rPr>
              <a:t>t</a:t>
            </a:r>
            <a:r>
              <a:rPr sz="3950" b="1" spc="-210" dirty="0">
                <a:latin typeface="Trebuchet MS"/>
                <a:cs typeface="Trebuchet MS"/>
              </a:rPr>
              <a:t>i</a:t>
            </a:r>
            <a:r>
              <a:rPr sz="3950" b="1" spc="-220" dirty="0">
                <a:latin typeface="Trebuchet MS"/>
                <a:cs typeface="Trebuchet MS"/>
              </a:rPr>
              <a:t>t</a:t>
            </a:r>
            <a:r>
              <a:rPr sz="3950" b="1" spc="-225" dirty="0">
                <a:latin typeface="Trebuchet MS"/>
                <a:cs typeface="Trebuchet MS"/>
              </a:rPr>
              <a:t>or</a:t>
            </a:r>
            <a:r>
              <a:rPr sz="3950" b="1" spc="-390" dirty="0">
                <a:latin typeface="Trebuchet MS"/>
                <a:cs typeface="Trebuchet MS"/>
              </a:rPr>
              <a:t> </a:t>
            </a:r>
            <a:r>
              <a:rPr sz="3950" b="1" spc="-105" dirty="0">
                <a:latin typeface="Trebuchet MS"/>
                <a:cs typeface="Trebuchet MS"/>
              </a:rPr>
              <a:t>A</a:t>
            </a:r>
            <a:r>
              <a:rPr sz="3950" b="1" spc="-235" dirty="0">
                <a:latin typeface="Trebuchet MS"/>
                <a:cs typeface="Trebuchet MS"/>
              </a:rPr>
              <a:t>n</a:t>
            </a:r>
            <a:r>
              <a:rPr sz="3950" b="1" spc="-95" dirty="0">
                <a:latin typeface="Trebuchet MS"/>
                <a:cs typeface="Trebuchet MS"/>
              </a:rPr>
              <a:t>a</a:t>
            </a:r>
            <a:r>
              <a:rPr sz="3950" b="1" spc="-35" dirty="0">
                <a:latin typeface="Trebuchet MS"/>
                <a:cs typeface="Trebuchet MS"/>
              </a:rPr>
              <a:t>l</a:t>
            </a:r>
            <a:r>
              <a:rPr sz="3950" b="1" spc="-240" dirty="0">
                <a:latin typeface="Trebuchet MS"/>
                <a:cs typeface="Trebuchet MS"/>
              </a:rPr>
              <a:t>y</a:t>
            </a:r>
            <a:r>
              <a:rPr sz="3950" b="1" spc="245" dirty="0">
                <a:latin typeface="Trebuchet MS"/>
                <a:cs typeface="Trebuchet MS"/>
              </a:rPr>
              <a:t>s</a:t>
            </a:r>
            <a:r>
              <a:rPr sz="3950" b="1" spc="-210" dirty="0">
                <a:latin typeface="Trebuchet MS"/>
                <a:cs typeface="Trebuchet MS"/>
              </a:rPr>
              <a:t>i</a:t>
            </a:r>
            <a:r>
              <a:rPr sz="3950" b="1" spc="225" dirty="0">
                <a:latin typeface="Trebuchet MS"/>
                <a:cs typeface="Trebuchet MS"/>
              </a:rPr>
              <a:t>s</a:t>
            </a:r>
            <a:r>
              <a:rPr sz="3950" b="1" spc="-350" dirty="0">
                <a:latin typeface="Trebuchet MS"/>
                <a:cs typeface="Trebuchet MS"/>
              </a:rPr>
              <a:t> </a:t>
            </a:r>
            <a:r>
              <a:rPr sz="3950" b="1" spc="-150" dirty="0">
                <a:latin typeface="Trebuchet MS"/>
                <a:cs typeface="Trebuchet MS"/>
              </a:rPr>
              <a:t>,</a:t>
            </a:r>
            <a:r>
              <a:rPr sz="3950" b="1" spc="-215" dirty="0">
                <a:latin typeface="Trebuchet MS"/>
                <a:cs typeface="Trebuchet MS"/>
              </a:rPr>
              <a:t>B</a:t>
            </a:r>
            <a:r>
              <a:rPr sz="3950" b="1" spc="-235" dirty="0">
                <a:latin typeface="Trebuchet MS"/>
                <a:cs typeface="Trebuchet MS"/>
              </a:rPr>
              <a:t>u</a:t>
            </a:r>
            <a:r>
              <a:rPr sz="3950" b="1" spc="-310" dirty="0">
                <a:latin typeface="Trebuchet MS"/>
                <a:cs typeface="Trebuchet MS"/>
              </a:rPr>
              <a:t>y</a:t>
            </a:r>
            <a:r>
              <a:rPr sz="3950" b="1" spc="-250" dirty="0">
                <a:latin typeface="Trebuchet MS"/>
                <a:cs typeface="Trebuchet MS"/>
              </a:rPr>
              <a:t>e</a:t>
            </a:r>
            <a:r>
              <a:rPr sz="3950" b="1" spc="-270" dirty="0">
                <a:latin typeface="Trebuchet MS"/>
                <a:cs typeface="Trebuchet MS"/>
              </a:rPr>
              <a:t>r</a:t>
            </a:r>
            <a:r>
              <a:rPr sz="3950" b="1" spc="-635" dirty="0">
                <a:latin typeface="Trebuchet MS"/>
                <a:cs typeface="Trebuchet MS"/>
              </a:rPr>
              <a:t>’</a:t>
            </a:r>
            <a:r>
              <a:rPr sz="3950" b="1" spc="225" dirty="0">
                <a:latin typeface="Trebuchet MS"/>
                <a:cs typeface="Trebuchet MS"/>
              </a:rPr>
              <a:t>s</a:t>
            </a:r>
            <a:r>
              <a:rPr sz="3950" b="1" spc="-200" dirty="0">
                <a:latin typeface="Trebuchet MS"/>
                <a:cs typeface="Trebuchet MS"/>
              </a:rPr>
              <a:t> </a:t>
            </a:r>
            <a:r>
              <a:rPr sz="3950" b="1" spc="-365" dirty="0">
                <a:latin typeface="Trebuchet MS"/>
                <a:cs typeface="Trebuchet MS"/>
              </a:rPr>
              <a:t>,  </a:t>
            </a:r>
            <a:r>
              <a:rPr sz="3950" b="1" spc="-190" dirty="0">
                <a:latin typeface="Trebuchet MS"/>
                <a:cs typeface="Trebuchet MS"/>
              </a:rPr>
              <a:t>Audience’s	</a:t>
            </a:r>
            <a:r>
              <a:rPr sz="3950" b="1" spc="-180" dirty="0">
                <a:latin typeface="Trebuchet MS"/>
                <a:cs typeface="Trebuchet MS"/>
              </a:rPr>
              <a:t>Persona:</a:t>
            </a:r>
            <a:endParaRPr sz="39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R="815975" algn="ctr">
              <a:lnSpc>
                <a:spcPct val="100000"/>
              </a:lnSpc>
              <a:spcBef>
                <a:spcPts val="660"/>
              </a:spcBef>
            </a:pPr>
            <a:r>
              <a:rPr spc="-50" dirty="0"/>
              <a:t>Brand</a:t>
            </a:r>
            <a:r>
              <a:rPr spc="-235" dirty="0"/>
              <a:t> </a:t>
            </a:r>
            <a:r>
              <a:rPr spc="-30" dirty="0"/>
              <a:t>study(</a:t>
            </a:r>
            <a:r>
              <a:rPr spc="-465" dirty="0"/>
              <a:t> </a:t>
            </a:r>
            <a:r>
              <a:rPr spc="85" dirty="0"/>
              <a:t>Mission</a:t>
            </a:r>
            <a:r>
              <a:rPr spc="-425" dirty="0"/>
              <a:t> </a:t>
            </a:r>
            <a:r>
              <a:rPr dirty="0"/>
              <a:t>/values</a:t>
            </a:r>
            <a:r>
              <a:rPr spc="-310" dirty="0"/>
              <a:t> </a:t>
            </a:r>
            <a:r>
              <a:rPr spc="20" dirty="0"/>
              <a:t>&amp;USP)</a:t>
            </a:r>
          </a:p>
          <a:p>
            <a:pPr marL="12700" marR="14604" indent="76200">
              <a:lnSpc>
                <a:spcPct val="92000"/>
              </a:lnSpc>
              <a:spcBef>
                <a:spcPts val="880"/>
              </a:spcBef>
              <a:tabLst>
                <a:tab pos="9696450" algn="l"/>
              </a:tabLst>
            </a:pPr>
            <a:r>
              <a:rPr sz="3200" u="none" spc="235" dirty="0">
                <a:solidFill>
                  <a:srgbClr val="9F2B92"/>
                </a:solidFill>
              </a:rPr>
              <a:t>M</a:t>
            </a:r>
            <a:r>
              <a:rPr sz="3200" u="none" spc="-55" dirty="0">
                <a:solidFill>
                  <a:srgbClr val="9F2B92"/>
                </a:solidFill>
              </a:rPr>
              <a:t>i</a:t>
            </a:r>
            <a:r>
              <a:rPr sz="3200" u="none" spc="270" dirty="0">
                <a:solidFill>
                  <a:srgbClr val="9F2B92"/>
                </a:solidFill>
              </a:rPr>
              <a:t>ss</a:t>
            </a:r>
            <a:r>
              <a:rPr sz="3200" u="none" spc="-55" dirty="0">
                <a:solidFill>
                  <a:srgbClr val="9F2B92"/>
                </a:solidFill>
              </a:rPr>
              <a:t>i</a:t>
            </a:r>
            <a:r>
              <a:rPr sz="3200" u="none" spc="60" dirty="0">
                <a:solidFill>
                  <a:srgbClr val="9F2B92"/>
                </a:solidFill>
              </a:rPr>
              <a:t>o</a:t>
            </a:r>
            <a:r>
              <a:rPr sz="3200" u="none" spc="-20" dirty="0">
                <a:solidFill>
                  <a:srgbClr val="9F2B92"/>
                </a:solidFill>
              </a:rPr>
              <a:t>n</a:t>
            </a:r>
            <a:r>
              <a:rPr sz="3200" u="none" spc="-509" dirty="0">
                <a:solidFill>
                  <a:srgbClr val="9F2B92"/>
                </a:solidFill>
              </a:rPr>
              <a:t> </a:t>
            </a:r>
            <a:r>
              <a:rPr sz="3200" u="none" spc="-100" dirty="0">
                <a:solidFill>
                  <a:srgbClr val="9F2B92"/>
                </a:solidFill>
              </a:rPr>
              <a:t>&amp;v</a:t>
            </a:r>
            <a:r>
              <a:rPr sz="3200" u="none" spc="90" dirty="0">
                <a:solidFill>
                  <a:srgbClr val="9F2B92"/>
                </a:solidFill>
              </a:rPr>
              <a:t>a</a:t>
            </a:r>
            <a:r>
              <a:rPr sz="3200" u="none" spc="25" dirty="0">
                <a:solidFill>
                  <a:srgbClr val="9F2B92"/>
                </a:solidFill>
              </a:rPr>
              <a:t>l</a:t>
            </a:r>
            <a:r>
              <a:rPr sz="3200" u="none" spc="80" dirty="0">
                <a:solidFill>
                  <a:srgbClr val="9F2B92"/>
                </a:solidFill>
              </a:rPr>
              <a:t>ue</a:t>
            </a:r>
            <a:r>
              <a:rPr sz="3200" u="none" spc="55" dirty="0">
                <a:solidFill>
                  <a:srgbClr val="9F2B92"/>
                </a:solidFill>
              </a:rPr>
              <a:t>s</a:t>
            </a:r>
            <a:r>
              <a:rPr sz="2750" u="none" spc="-180" dirty="0">
                <a:solidFill>
                  <a:srgbClr val="000000"/>
                </a:solidFill>
              </a:rPr>
              <a:t>:</a:t>
            </a:r>
            <a:r>
              <a:rPr sz="2750" u="none" spc="-390" dirty="0">
                <a:solidFill>
                  <a:srgbClr val="000000"/>
                </a:solidFill>
              </a:rPr>
              <a:t> </a:t>
            </a:r>
            <a:r>
              <a:rPr sz="2750" b="0" u="none" spc="-484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750" b="0" u="none" spc="-25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750" b="0" u="none" spc="150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2750" b="0" u="none" spc="-5" dirty="0">
                <a:solidFill>
                  <a:srgbClr val="000000"/>
                </a:solidFill>
                <a:latin typeface="Tahoma"/>
                <a:cs typeface="Tahoma"/>
              </a:rPr>
              <a:t>h</a:t>
            </a:r>
            <a:r>
              <a:rPr sz="2750" b="0" u="none" spc="-1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55" dirty="0">
                <a:solidFill>
                  <a:srgbClr val="000000"/>
                </a:solidFill>
                <a:latin typeface="Tahoma"/>
                <a:cs typeface="Tahoma"/>
              </a:rPr>
              <a:t>M</a:t>
            </a:r>
            <a:r>
              <a:rPr sz="2750" b="0" u="none" spc="5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750" b="0" u="none" spc="-40" dirty="0">
                <a:solidFill>
                  <a:srgbClr val="000000"/>
                </a:solidFill>
                <a:latin typeface="Tahoma"/>
                <a:cs typeface="Tahoma"/>
              </a:rPr>
              <a:t>h</a:t>
            </a:r>
            <a:r>
              <a:rPr sz="2750" b="0" u="none" spc="35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750" b="0" u="none" spc="-40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2750" b="0" u="none" spc="50" dirty="0">
                <a:solidFill>
                  <a:srgbClr val="000000"/>
                </a:solidFill>
                <a:latin typeface="Tahoma"/>
                <a:cs typeface="Tahoma"/>
              </a:rPr>
              <a:t>d</a:t>
            </a:r>
            <a:r>
              <a:rPr sz="2750" b="0" u="none" spc="-170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750" b="0" u="none" spc="-25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750" b="0" u="none" spc="-60" dirty="0">
                <a:solidFill>
                  <a:srgbClr val="000000"/>
                </a:solidFill>
                <a:latin typeface="Tahoma"/>
                <a:cs typeface="Tahoma"/>
              </a:rPr>
              <a:t>’</a:t>
            </a:r>
            <a:r>
              <a:rPr sz="2750" b="0" u="none" spc="12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2750" b="0" u="none" spc="-11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150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2750" b="0" u="none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2750" b="0" u="none" spc="-170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750" b="0" u="none" spc="15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750" b="0" u="none" spc="-1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85" dirty="0">
                <a:solidFill>
                  <a:srgbClr val="000000"/>
                </a:solidFill>
                <a:latin typeface="Tahoma"/>
                <a:cs typeface="Tahoma"/>
              </a:rPr>
              <a:t>m</a:t>
            </a:r>
            <a:r>
              <a:rPr sz="2750" b="0" u="none" spc="35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750" b="0" u="none" spc="110" dirty="0">
                <a:solidFill>
                  <a:srgbClr val="000000"/>
                </a:solidFill>
                <a:latin typeface="Tahoma"/>
                <a:cs typeface="Tahoma"/>
              </a:rPr>
              <a:t>ss</a:t>
            </a:r>
            <a:r>
              <a:rPr sz="2750" b="0" u="none" spc="60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750" b="0" u="none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2750" b="0" u="none" spc="-5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2750" b="0" u="none" spc="-2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35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750" b="0" u="none" spc="12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2750" b="0" u="none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150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2750" b="0" u="none" spc="5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750" b="0" u="none" spc="-40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2750" b="0" u="none" spc="-10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750" b="0" u="none" spc="-45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750" b="0" u="none" spc="-170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750" b="0" u="none" spc="-25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750" b="0" u="none" spc="35" dirty="0">
                <a:solidFill>
                  <a:srgbClr val="000000"/>
                </a:solidFill>
                <a:latin typeface="Tahoma"/>
                <a:cs typeface="Tahoma"/>
              </a:rPr>
              <a:t>d</a:t>
            </a:r>
            <a:r>
              <a:rPr sz="2750" b="0" u="none" dirty="0">
                <a:solidFill>
                  <a:srgbClr val="000000"/>
                </a:solidFill>
                <a:latin typeface="Tahoma"/>
                <a:cs typeface="Tahoma"/>
              </a:rPr>
              <a:t>	</a:t>
            </a:r>
            <a:r>
              <a:rPr sz="2750" b="0" u="none" spc="5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750" b="0" u="none" spc="-170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750" b="0" u="none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2750" b="0" u="none" spc="35" dirty="0">
                <a:solidFill>
                  <a:srgbClr val="000000"/>
                </a:solidFill>
                <a:latin typeface="Tahoma"/>
                <a:cs typeface="Tahoma"/>
              </a:rPr>
              <a:t>u</a:t>
            </a:r>
            <a:r>
              <a:rPr sz="2750" b="0" u="none" spc="-40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2750" b="0" u="none" spc="25" dirty="0">
                <a:solidFill>
                  <a:srgbClr val="000000"/>
                </a:solidFill>
                <a:latin typeface="Tahoma"/>
                <a:cs typeface="Tahoma"/>
              </a:rPr>
              <a:t>d  </a:t>
            </a:r>
            <a:r>
              <a:rPr sz="2750" b="0" u="none" spc="-40" dirty="0">
                <a:solidFill>
                  <a:srgbClr val="000000"/>
                </a:solidFill>
                <a:latin typeface="Tahoma"/>
                <a:cs typeface="Tahoma"/>
              </a:rPr>
              <a:t>driving </a:t>
            </a:r>
            <a:r>
              <a:rPr sz="2750" b="0" u="none" spc="10" dirty="0">
                <a:solidFill>
                  <a:srgbClr val="000000"/>
                </a:solidFill>
                <a:latin typeface="Tahoma"/>
                <a:cs typeface="Tahoma"/>
              </a:rPr>
              <a:t>digital </a:t>
            </a:r>
            <a:r>
              <a:rPr sz="2750" b="0" u="none" spc="-5" dirty="0">
                <a:solidFill>
                  <a:srgbClr val="000000"/>
                </a:solidFill>
                <a:latin typeface="Tahoma"/>
                <a:cs typeface="Tahoma"/>
              </a:rPr>
              <a:t>transformation </a:t>
            </a:r>
            <a:r>
              <a:rPr sz="2750" b="0" u="none" spc="15" dirty="0">
                <a:solidFill>
                  <a:srgbClr val="000000"/>
                </a:solidFill>
                <a:latin typeface="Tahoma"/>
                <a:cs typeface="Tahoma"/>
              </a:rPr>
              <a:t>and </a:t>
            </a:r>
            <a:r>
              <a:rPr sz="2750" b="0" u="none" spc="-25" dirty="0">
                <a:solidFill>
                  <a:srgbClr val="000000"/>
                </a:solidFill>
                <a:latin typeface="Tahoma"/>
                <a:cs typeface="Tahoma"/>
              </a:rPr>
              <a:t>fostering </a:t>
            </a:r>
            <a:r>
              <a:rPr sz="2750" b="0" u="none" spc="-5" dirty="0">
                <a:solidFill>
                  <a:srgbClr val="000000"/>
                </a:solidFill>
                <a:latin typeface="Tahoma"/>
                <a:cs typeface="Tahoma"/>
              </a:rPr>
              <a:t>innovation </a:t>
            </a:r>
            <a:r>
              <a:rPr sz="2750" b="0" u="none" spc="-40" dirty="0">
                <a:solidFill>
                  <a:srgbClr val="000000"/>
                </a:solidFill>
                <a:latin typeface="Tahoma"/>
                <a:cs typeface="Tahoma"/>
              </a:rPr>
              <a:t>for </a:t>
            </a:r>
            <a:r>
              <a:rPr sz="2750" b="0" u="none" spc="50" dirty="0">
                <a:solidFill>
                  <a:srgbClr val="000000"/>
                </a:solidFill>
                <a:latin typeface="Tahoma"/>
                <a:cs typeface="Tahoma"/>
              </a:rPr>
              <a:t>businesses </a:t>
            </a:r>
            <a:r>
              <a:rPr sz="2750" b="0" u="none" spc="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5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750" b="0" u="none" spc="155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2750" b="0" u="none" spc="-170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750" b="0" u="none" spc="5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2750" b="0" u="none" spc="120" dirty="0">
                <a:solidFill>
                  <a:srgbClr val="000000"/>
                </a:solidFill>
                <a:latin typeface="Tahoma"/>
                <a:cs typeface="Tahoma"/>
              </a:rPr>
              <a:t>ss</a:t>
            </a:r>
            <a:r>
              <a:rPr sz="2750" b="0" u="none" spc="-1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-100" dirty="0">
                <a:solidFill>
                  <a:srgbClr val="000000"/>
                </a:solidFill>
                <a:latin typeface="Tahoma"/>
                <a:cs typeface="Tahoma"/>
              </a:rPr>
              <a:t>v</a:t>
            </a:r>
            <a:r>
              <a:rPr sz="2750" b="0" u="none" spc="5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750" b="0" u="none" spc="-95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750" b="0" u="none" spc="40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750" b="0" u="none" spc="5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2750" b="0" u="none" spc="35" dirty="0">
                <a:solidFill>
                  <a:srgbClr val="000000"/>
                </a:solidFill>
                <a:latin typeface="Tahoma"/>
                <a:cs typeface="Tahoma"/>
              </a:rPr>
              <a:t>u</a:t>
            </a:r>
            <a:r>
              <a:rPr sz="2750" b="0" u="none" spc="12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2750" b="0" u="none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40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750" b="0" u="none" spc="-40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2750" b="0" u="none" spc="50" dirty="0">
                <a:solidFill>
                  <a:srgbClr val="000000"/>
                </a:solidFill>
                <a:latin typeface="Tahoma"/>
                <a:cs typeface="Tahoma"/>
              </a:rPr>
              <a:t>d</a:t>
            </a:r>
            <a:r>
              <a:rPr sz="2750" b="0" u="none" spc="35" dirty="0">
                <a:solidFill>
                  <a:srgbClr val="000000"/>
                </a:solidFill>
                <a:latin typeface="Tahoma"/>
                <a:cs typeface="Tahoma"/>
              </a:rPr>
              <a:t>u</a:t>
            </a:r>
            <a:r>
              <a:rPr sz="2750" b="0" u="none" spc="10" dirty="0">
                <a:solidFill>
                  <a:srgbClr val="000000"/>
                </a:solidFill>
                <a:latin typeface="Tahoma"/>
                <a:cs typeface="Tahoma"/>
              </a:rPr>
              <a:t>st</a:t>
            </a:r>
            <a:r>
              <a:rPr sz="2750" b="0" u="none" spc="-15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750" b="0" u="none" spc="40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750" b="0" u="none" spc="-25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750" b="0" u="none" spc="45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2750" b="0" u="none" spc="-40" dirty="0">
                <a:solidFill>
                  <a:srgbClr val="000000"/>
                </a:solidFill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  <a:p>
            <a:pPr marL="241300" marR="43815" indent="-229235">
              <a:lnSpc>
                <a:spcPct val="93200"/>
              </a:lnSpc>
              <a:spcBef>
                <a:spcPts val="865"/>
              </a:spcBef>
              <a:buFont typeface="Arial MT"/>
              <a:buChar char="•"/>
              <a:tabLst>
                <a:tab pos="241935" algn="l"/>
              </a:tabLst>
            </a:pPr>
            <a:r>
              <a:rPr sz="3200" u="none" spc="285" dirty="0">
                <a:solidFill>
                  <a:srgbClr val="006FC0"/>
                </a:solidFill>
              </a:rPr>
              <a:t>C</a:t>
            </a:r>
            <a:r>
              <a:rPr sz="3200" u="none" spc="155" dirty="0">
                <a:solidFill>
                  <a:srgbClr val="006FC0"/>
                </a:solidFill>
              </a:rPr>
              <a:t>u</a:t>
            </a:r>
            <a:r>
              <a:rPr sz="3200" u="none" spc="90" dirty="0">
                <a:solidFill>
                  <a:srgbClr val="006FC0"/>
                </a:solidFill>
              </a:rPr>
              <a:t>s</a:t>
            </a:r>
            <a:r>
              <a:rPr sz="3200" u="none" spc="-150" dirty="0">
                <a:solidFill>
                  <a:srgbClr val="006FC0"/>
                </a:solidFill>
              </a:rPr>
              <a:t>t</a:t>
            </a:r>
            <a:r>
              <a:rPr sz="3200" u="none" spc="55" dirty="0">
                <a:solidFill>
                  <a:srgbClr val="006FC0"/>
                </a:solidFill>
              </a:rPr>
              <a:t>o</a:t>
            </a:r>
            <a:r>
              <a:rPr sz="3200" u="none" spc="100" dirty="0">
                <a:solidFill>
                  <a:srgbClr val="006FC0"/>
                </a:solidFill>
              </a:rPr>
              <a:t>m</a:t>
            </a:r>
            <a:r>
              <a:rPr sz="3200" u="none" spc="-130" dirty="0">
                <a:solidFill>
                  <a:srgbClr val="006FC0"/>
                </a:solidFill>
              </a:rPr>
              <a:t>e</a:t>
            </a:r>
            <a:r>
              <a:rPr sz="3200" u="none" spc="-95" dirty="0">
                <a:solidFill>
                  <a:srgbClr val="006FC0"/>
                </a:solidFill>
              </a:rPr>
              <a:t>r</a:t>
            </a:r>
            <a:r>
              <a:rPr sz="3200" u="none" spc="-430" dirty="0">
                <a:solidFill>
                  <a:srgbClr val="006FC0"/>
                </a:solidFill>
              </a:rPr>
              <a:t> </a:t>
            </a:r>
            <a:r>
              <a:rPr sz="3200" u="none" spc="-150" dirty="0">
                <a:solidFill>
                  <a:srgbClr val="006FC0"/>
                </a:solidFill>
              </a:rPr>
              <a:t>F</a:t>
            </a:r>
            <a:r>
              <a:rPr sz="3200" u="none" spc="-60" dirty="0">
                <a:solidFill>
                  <a:srgbClr val="006FC0"/>
                </a:solidFill>
              </a:rPr>
              <a:t>i</a:t>
            </a:r>
            <a:r>
              <a:rPr sz="3200" u="none" spc="-10" dirty="0">
                <a:solidFill>
                  <a:srgbClr val="006FC0"/>
                </a:solidFill>
              </a:rPr>
              <a:t>rs</a:t>
            </a:r>
            <a:r>
              <a:rPr sz="3200" u="none" spc="-35" dirty="0">
                <a:solidFill>
                  <a:srgbClr val="006FC0"/>
                </a:solidFill>
              </a:rPr>
              <a:t>t</a:t>
            </a:r>
            <a:r>
              <a:rPr sz="3200" u="none" spc="-210" dirty="0">
                <a:solidFill>
                  <a:srgbClr val="006FC0"/>
                </a:solidFill>
              </a:rPr>
              <a:t>:</a:t>
            </a:r>
            <a:r>
              <a:rPr sz="3200" u="none" spc="185" dirty="0">
                <a:solidFill>
                  <a:srgbClr val="006FC0"/>
                </a:solidFill>
              </a:rPr>
              <a:t> </a:t>
            </a:r>
            <a:r>
              <a:rPr sz="2750" b="0" u="none" spc="-484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750" b="0" u="none" spc="-25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750" b="0" u="none" spc="155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2750" b="0" u="none" spc="-5" dirty="0">
                <a:solidFill>
                  <a:srgbClr val="000000"/>
                </a:solidFill>
                <a:latin typeface="Tahoma"/>
                <a:cs typeface="Tahoma"/>
              </a:rPr>
              <a:t>h</a:t>
            </a:r>
            <a:r>
              <a:rPr sz="2750" b="0" u="none" spc="-2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55" dirty="0">
                <a:solidFill>
                  <a:srgbClr val="000000"/>
                </a:solidFill>
                <a:latin typeface="Tahoma"/>
                <a:cs typeface="Tahoma"/>
              </a:rPr>
              <a:t>M</a:t>
            </a:r>
            <a:r>
              <a:rPr sz="2750" b="0" u="none" spc="5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750" b="0" u="none" spc="-40" dirty="0">
                <a:solidFill>
                  <a:srgbClr val="000000"/>
                </a:solidFill>
                <a:latin typeface="Tahoma"/>
                <a:cs typeface="Tahoma"/>
              </a:rPr>
              <a:t>h</a:t>
            </a:r>
            <a:r>
              <a:rPr sz="2750" b="0" u="none" spc="40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750" b="0" u="none" spc="-40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2750" b="0" u="none" spc="50" dirty="0">
                <a:solidFill>
                  <a:srgbClr val="000000"/>
                </a:solidFill>
                <a:latin typeface="Tahoma"/>
                <a:cs typeface="Tahoma"/>
              </a:rPr>
              <a:t>d</a:t>
            </a:r>
            <a:r>
              <a:rPr sz="2750" b="0" u="none" spc="-170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750" b="0" u="none" spc="3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750" b="0" u="none" spc="-1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45" dirty="0">
                <a:solidFill>
                  <a:srgbClr val="000000"/>
                </a:solidFill>
                <a:latin typeface="Tahoma"/>
                <a:cs typeface="Tahoma"/>
              </a:rPr>
              <a:t>p</a:t>
            </a:r>
            <a:r>
              <a:rPr sz="2750" b="0" u="none" spc="35" dirty="0">
                <a:solidFill>
                  <a:srgbClr val="000000"/>
                </a:solidFill>
                <a:latin typeface="Tahoma"/>
                <a:cs typeface="Tahoma"/>
              </a:rPr>
              <a:t>ut</a:t>
            </a:r>
            <a:r>
              <a:rPr sz="2750" b="0" u="none" spc="55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2750" b="0" u="none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-1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750" b="0" u="none" spc="-50" dirty="0">
                <a:solidFill>
                  <a:srgbClr val="000000"/>
                </a:solidFill>
                <a:latin typeface="Tahoma"/>
                <a:cs typeface="Tahoma"/>
              </a:rPr>
              <a:t>h</a:t>
            </a:r>
            <a:r>
              <a:rPr sz="2750" b="0" u="none" spc="15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750" b="0" u="none" spc="-229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155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2750" b="0" u="none" spc="35" dirty="0">
                <a:solidFill>
                  <a:srgbClr val="000000"/>
                </a:solidFill>
                <a:latin typeface="Tahoma"/>
                <a:cs typeface="Tahoma"/>
              </a:rPr>
              <a:t>u</a:t>
            </a:r>
            <a:r>
              <a:rPr sz="2750" b="0" u="none" spc="40" dirty="0">
                <a:solidFill>
                  <a:srgbClr val="000000"/>
                </a:solidFill>
                <a:latin typeface="Tahoma"/>
                <a:cs typeface="Tahoma"/>
              </a:rPr>
              <a:t>st</a:t>
            </a:r>
            <a:r>
              <a:rPr sz="2750" b="0" u="none" spc="20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2750" b="0" u="none" spc="85" dirty="0">
                <a:solidFill>
                  <a:srgbClr val="000000"/>
                </a:solidFill>
                <a:latin typeface="Tahoma"/>
                <a:cs typeface="Tahoma"/>
              </a:rPr>
              <a:t>m</a:t>
            </a:r>
            <a:r>
              <a:rPr sz="2750" b="0" u="none" spc="-25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750" b="0" u="none" spc="-65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750" b="0" u="none" spc="-2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5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750" b="0" u="none" spc="-2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750" b="0" u="none" spc="-33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-1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750" b="0" u="none" spc="-50" dirty="0">
                <a:solidFill>
                  <a:srgbClr val="000000"/>
                </a:solidFill>
                <a:latin typeface="Tahoma"/>
                <a:cs typeface="Tahoma"/>
              </a:rPr>
              <a:t>h</a:t>
            </a:r>
            <a:r>
              <a:rPr sz="2750" b="0" u="none" spc="15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750" b="0" u="none" spc="-229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155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2750" b="0" u="none" spc="-25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750" b="0" u="none" spc="-40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2750" b="0" u="none" spc="-30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750" b="0" u="none" spc="-170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750" b="0" u="none" spc="15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750" b="0" u="none" spc="-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5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2750" b="0" u="none" spc="-40" dirty="0">
                <a:solidFill>
                  <a:srgbClr val="000000"/>
                </a:solidFill>
                <a:latin typeface="Tahoma"/>
                <a:cs typeface="Tahoma"/>
              </a:rPr>
              <a:t>f  </a:t>
            </a:r>
            <a:r>
              <a:rPr sz="2750" b="0" u="none" spc="-25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750" b="0" u="none" spc="-100" dirty="0">
                <a:solidFill>
                  <a:srgbClr val="000000"/>
                </a:solidFill>
                <a:latin typeface="Tahoma"/>
                <a:cs typeface="Tahoma"/>
              </a:rPr>
              <a:t>v</a:t>
            </a:r>
            <a:r>
              <a:rPr sz="2750" b="0" u="none" spc="-25" dirty="0">
                <a:solidFill>
                  <a:srgbClr val="000000"/>
                </a:solidFill>
                <a:latin typeface="Tahoma"/>
                <a:cs typeface="Tahoma"/>
              </a:rPr>
              <a:t>er</a:t>
            </a:r>
            <a:r>
              <a:rPr sz="2750" b="0" u="none" spc="-100" dirty="0">
                <a:solidFill>
                  <a:srgbClr val="000000"/>
                </a:solidFill>
                <a:latin typeface="Tahoma"/>
                <a:cs typeface="Tahoma"/>
              </a:rPr>
              <a:t>y</a:t>
            </a:r>
            <a:r>
              <a:rPr sz="2750" b="0" u="none" spc="-1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750" b="0" u="none" spc="-50" dirty="0">
                <a:solidFill>
                  <a:srgbClr val="000000"/>
                </a:solidFill>
                <a:latin typeface="Tahoma"/>
                <a:cs typeface="Tahoma"/>
              </a:rPr>
              <a:t>h</a:t>
            </a:r>
            <a:r>
              <a:rPr sz="2750" b="0" u="none" spc="40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750" b="0" u="none" spc="-40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2750" b="0" u="none" spc="-175" dirty="0">
                <a:solidFill>
                  <a:srgbClr val="000000"/>
                </a:solidFill>
                <a:latin typeface="Tahoma"/>
                <a:cs typeface="Tahoma"/>
              </a:rPr>
              <a:t>g</a:t>
            </a:r>
            <a:r>
              <a:rPr sz="2750" b="0" u="none" spc="-1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-1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750" b="0" u="none" spc="-50" dirty="0">
                <a:solidFill>
                  <a:srgbClr val="000000"/>
                </a:solidFill>
                <a:latin typeface="Tahoma"/>
                <a:cs typeface="Tahoma"/>
              </a:rPr>
              <a:t>h</a:t>
            </a:r>
            <a:r>
              <a:rPr sz="2750" b="0" u="none" spc="-25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750" b="0" u="none" spc="-114" dirty="0">
                <a:solidFill>
                  <a:srgbClr val="000000"/>
                </a:solidFill>
                <a:latin typeface="Tahoma"/>
                <a:cs typeface="Tahoma"/>
              </a:rPr>
              <a:t>y</a:t>
            </a:r>
            <a:r>
              <a:rPr sz="2750" b="0" u="none" spc="-1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50" dirty="0">
                <a:solidFill>
                  <a:srgbClr val="000000"/>
                </a:solidFill>
                <a:latin typeface="Tahoma"/>
                <a:cs typeface="Tahoma"/>
              </a:rPr>
              <a:t>d</a:t>
            </a:r>
            <a:r>
              <a:rPr sz="2750" b="0" u="none" spc="-70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2750" b="0" u="none" spc="-40" dirty="0">
                <a:solidFill>
                  <a:srgbClr val="000000"/>
                </a:solidFill>
                <a:latin typeface="Tahoma"/>
                <a:cs typeface="Tahoma"/>
              </a:rPr>
              <a:t>,</a:t>
            </a:r>
            <a:r>
              <a:rPr sz="2750" b="0" u="none" spc="-23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10" dirty="0">
                <a:solidFill>
                  <a:srgbClr val="000000"/>
                </a:solidFill>
                <a:latin typeface="Tahoma"/>
                <a:cs typeface="Tahoma"/>
              </a:rPr>
              <a:t>st</a:t>
            </a:r>
            <a:r>
              <a:rPr sz="2750" b="0" u="none" spc="-20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750" b="0" u="none" spc="40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750" b="0" u="none" spc="-100" dirty="0">
                <a:solidFill>
                  <a:srgbClr val="000000"/>
                </a:solidFill>
                <a:latin typeface="Tahoma"/>
                <a:cs typeface="Tahoma"/>
              </a:rPr>
              <a:t>v</a:t>
            </a:r>
            <a:r>
              <a:rPr sz="2750" b="0" u="none" spc="40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750" b="0" u="none" spc="-40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2750" b="0" u="none" spc="-175" dirty="0">
                <a:solidFill>
                  <a:srgbClr val="000000"/>
                </a:solidFill>
                <a:latin typeface="Tahoma"/>
                <a:cs typeface="Tahoma"/>
              </a:rPr>
              <a:t>g</a:t>
            </a:r>
            <a:r>
              <a:rPr sz="2750" b="0" u="none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750" b="0" u="none" spc="10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2750" b="0" u="none" spc="-30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-10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750" b="0" u="none" spc="-240" dirty="0">
                <a:solidFill>
                  <a:srgbClr val="000000"/>
                </a:solidFill>
                <a:latin typeface="Tahoma"/>
                <a:cs typeface="Tahoma"/>
              </a:rPr>
              <a:t>x</a:t>
            </a:r>
            <a:r>
              <a:rPr sz="2750" b="0" u="none" spc="155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2750" b="0" u="none" spc="-25" dirty="0">
                <a:solidFill>
                  <a:srgbClr val="000000"/>
                </a:solidFill>
                <a:latin typeface="Tahoma"/>
                <a:cs typeface="Tahoma"/>
              </a:rPr>
              <a:t>ee</a:t>
            </a:r>
            <a:r>
              <a:rPr sz="2750" b="0" u="none" spc="35" dirty="0">
                <a:solidFill>
                  <a:srgbClr val="000000"/>
                </a:solidFill>
                <a:latin typeface="Tahoma"/>
                <a:cs typeface="Tahoma"/>
              </a:rPr>
              <a:t>d</a:t>
            </a:r>
            <a:r>
              <a:rPr sz="2750" b="0" u="none" spc="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-10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750" b="0" u="none" spc="-165" dirty="0">
                <a:solidFill>
                  <a:srgbClr val="000000"/>
                </a:solidFill>
                <a:latin typeface="Tahoma"/>
                <a:cs typeface="Tahoma"/>
              </a:rPr>
              <a:t>x</a:t>
            </a:r>
            <a:r>
              <a:rPr sz="2750" b="0" u="none" spc="45" dirty="0">
                <a:solidFill>
                  <a:srgbClr val="000000"/>
                </a:solidFill>
                <a:latin typeface="Tahoma"/>
                <a:cs typeface="Tahoma"/>
              </a:rPr>
              <a:t>p</a:t>
            </a:r>
            <a:r>
              <a:rPr sz="2750" b="0" u="none" spc="-25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750" b="0" u="none" spc="155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2750" b="0" u="none" spc="-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750" b="0" u="none" spc="25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750" b="0" u="none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750" b="0" u="none" spc="15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750" b="0" u="none" spc="5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2750" b="0" u="none" spc="-40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2750" b="0" u="none" spc="12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2750" b="0" u="none" spc="-4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5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750" b="0" u="none" spc="-40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2750" b="0" u="none" spc="35" dirty="0">
                <a:solidFill>
                  <a:srgbClr val="000000"/>
                </a:solidFill>
                <a:latin typeface="Tahoma"/>
                <a:cs typeface="Tahoma"/>
              </a:rPr>
              <a:t>d</a:t>
            </a:r>
            <a:r>
              <a:rPr sz="2750" b="0" u="none" spc="-2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50" dirty="0">
                <a:solidFill>
                  <a:srgbClr val="000000"/>
                </a:solidFill>
                <a:latin typeface="Tahoma"/>
                <a:cs typeface="Tahoma"/>
              </a:rPr>
              <a:t>d</a:t>
            </a:r>
            <a:r>
              <a:rPr sz="2750" b="0" u="none" spc="-25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750" b="0" u="none" spc="114" dirty="0">
                <a:solidFill>
                  <a:srgbClr val="000000"/>
                </a:solidFill>
                <a:latin typeface="Tahoma"/>
                <a:cs typeface="Tahoma"/>
              </a:rPr>
              <a:t>l</a:t>
            </a:r>
            <a:r>
              <a:rPr sz="2750" b="0" u="none" spc="40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750" b="0" u="none" spc="-100" dirty="0">
                <a:solidFill>
                  <a:srgbClr val="000000"/>
                </a:solidFill>
                <a:latin typeface="Tahoma"/>
                <a:cs typeface="Tahoma"/>
              </a:rPr>
              <a:t>v</a:t>
            </a:r>
            <a:r>
              <a:rPr sz="2750" b="0" u="none" spc="-25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750" b="0" u="none" spc="-60" dirty="0">
                <a:solidFill>
                  <a:srgbClr val="000000"/>
                </a:solidFill>
                <a:latin typeface="Tahoma"/>
                <a:cs typeface="Tahoma"/>
              </a:rPr>
              <a:t>r  </a:t>
            </a:r>
            <a:r>
              <a:rPr sz="2750" b="0" u="none" spc="-5" dirty="0">
                <a:solidFill>
                  <a:srgbClr val="000000"/>
                </a:solidFill>
                <a:latin typeface="Tahoma"/>
                <a:cs typeface="Tahoma"/>
              </a:rPr>
              <a:t>exceptional</a:t>
            </a:r>
            <a:r>
              <a:rPr sz="2750" b="0" u="none" spc="-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dirty="0">
                <a:solidFill>
                  <a:srgbClr val="000000"/>
                </a:solidFill>
                <a:latin typeface="Tahoma"/>
                <a:cs typeface="Tahoma"/>
              </a:rPr>
              <a:t>service.</a:t>
            </a:r>
            <a:endParaRPr sz="2750">
              <a:latin typeface="Tahoma"/>
              <a:cs typeface="Tahoma"/>
            </a:endParaRPr>
          </a:p>
          <a:p>
            <a:pPr marL="241300" marR="5080" indent="-229235">
              <a:lnSpc>
                <a:spcPts val="3080"/>
              </a:lnSpc>
              <a:spcBef>
                <a:spcPts val="1345"/>
              </a:spcBef>
              <a:buFont typeface="Arial MT"/>
              <a:buChar char="•"/>
              <a:tabLst>
                <a:tab pos="241935" algn="l"/>
              </a:tabLst>
            </a:pPr>
            <a:r>
              <a:rPr sz="3200" u="none" spc="-80" dirty="0">
                <a:solidFill>
                  <a:srgbClr val="006FC0"/>
                </a:solidFill>
              </a:rPr>
              <a:t>Integrity</a:t>
            </a:r>
            <a:r>
              <a:rPr sz="2750" b="0" u="none" spc="-80" dirty="0">
                <a:solidFill>
                  <a:srgbClr val="000000"/>
                </a:solidFill>
                <a:latin typeface="Tahoma"/>
                <a:cs typeface="Tahoma"/>
              </a:rPr>
              <a:t>: </a:t>
            </a:r>
            <a:r>
              <a:rPr sz="2750" b="0" u="none" spc="-90" dirty="0">
                <a:solidFill>
                  <a:srgbClr val="000000"/>
                </a:solidFill>
                <a:latin typeface="Tahoma"/>
                <a:cs typeface="Tahoma"/>
              </a:rPr>
              <a:t>Tech </a:t>
            </a:r>
            <a:r>
              <a:rPr sz="2750" b="0" u="none" dirty="0">
                <a:solidFill>
                  <a:srgbClr val="000000"/>
                </a:solidFill>
                <a:latin typeface="Tahoma"/>
                <a:cs typeface="Tahoma"/>
              </a:rPr>
              <a:t>Mahindra </a:t>
            </a:r>
            <a:r>
              <a:rPr sz="2750" b="0" u="none" spc="-5" dirty="0">
                <a:solidFill>
                  <a:srgbClr val="000000"/>
                </a:solidFill>
                <a:latin typeface="Tahoma"/>
                <a:cs typeface="Tahoma"/>
              </a:rPr>
              <a:t>operates </a:t>
            </a:r>
            <a:r>
              <a:rPr sz="2750" b="0" u="none" dirty="0">
                <a:solidFill>
                  <a:srgbClr val="000000"/>
                </a:solidFill>
                <a:latin typeface="Tahoma"/>
                <a:cs typeface="Tahoma"/>
              </a:rPr>
              <a:t>with </a:t>
            </a:r>
            <a:r>
              <a:rPr sz="2750" b="0" u="none" spc="-15" dirty="0">
                <a:solidFill>
                  <a:srgbClr val="000000"/>
                </a:solidFill>
                <a:latin typeface="Tahoma"/>
                <a:cs typeface="Tahoma"/>
              </a:rPr>
              <a:t>the </a:t>
            </a:r>
            <a:r>
              <a:rPr sz="2750" b="0" u="none" spc="-20" dirty="0">
                <a:solidFill>
                  <a:srgbClr val="000000"/>
                </a:solidFill>
                <a:latin typeface="Tahoma"/>
                <a:cs typeface="Tahoma"/>
              </a:rPr>
              <a:t>highest </a:t>
            </a:r>
            <a:r>
              <a:rPr sz="2750" b="0" u="none" spc="35" dirty="0">
                <a:solidFill>
                  <a:srgbClr val="000000"/>
                </a:solidFill>
                <a:latin typeface="Tahoma"/>
                <a:cs typeface="Tahoma"/>
              </a:rPr>
              <a:t>ethical </a:t>
            </a:r>
            <a:r>
              <a:rPr sz="2750" b="0" u="none" spc="4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10" dirty="0">
                <a:solidFill>
                  <a:srgbClr val="000000"/>
                </a:solidFill>
                <a:latin typeface="Tahoma"/>
                <a:cs typeface="Tahoma"/>
              </a:rPr>
              <a:t>standards,</a:t>
            </a:r>
            <a:r>
              <a:rPr sz="2750" b="0" u="none" spc="-16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-25" dirty="0">
                <a:solidFill>
                  <a:srgbClr val="000000"/>
                </a:solidFill>
                <a:latin typeface="Tahoma"/>
                <a:cs typeface="Tahoma"/>
              </a:rPr>
              <a:t>promoting</a:t>
            </a:r>
            <a:r>
              <a:rPr sz="2750" b="0" u="none" spc="-1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-35" dirty="0">
                <a:solidFill>
                  <a:srgbClr val="000000"/>
                </a:solidFill>
                <a:latin typeface="Tahoma"/>
                <a:cs typeface="Tahoma"/>
              </a:rPr>
              <a:t>transparency,</a:t>
            </a:r>
            <a:r>
              <a:rPr sz="2750" b="0" u="none" spc="-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-45" dirty="0">
                <a:solidFill>
                  <a:srgbClr val="000000"/>
                </a:solidFill>
                <a:latin typeface="Tahoma"/>
                <a:cs typeface="Tahoma"/>
              </a:rPr>
              <a:t>honesty,</a:t>
            </a:r>
            <a:r>
              <a:rPr sz="2750" b="0" u="none" spc="-8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15" dirty="0">
                <a:solidFill>
                  <a:srgbClr val="000000"/>
                </a:solidFill>
                <a:latin typeface="Tahoma"/>
                <a:cs typeface="Tahoma"/>
              </a:rPr>
              <a:t>and</a:t>
            </a:r>
            <a:r>
              <a:rPr sz="2750" b="0" u="none" spc="-2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35" dirty="0">
                <a:solidFill>
                  <a:srgbClr val="000000"/>
                </a:solidFill>
                <a:latin typeface="Tahoma"/>
                <a:cs typeface="Tahoma"/>
              </a:rPr>
              <a:t>accountability</a:t>
            </a:r>
            <a:r>
              <a:rPr sz="2750" b="0" u="none" spc="-1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15" dirty="0">
                <a:solidFill>
                  <a:srgbClr val="000000"/>
                </a:solidFill>
                <a:latin typeface="Tahoma"/>
                <a:cs typeface="Tahoma"/>
              </a:rPr>
              <a:t>in</a:t>
            </a:r>
            <a:r>
              <a:rPr sz="2750" b="0" u="none" spc="-2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85" dirty="0">
                <a:solidFill>
                  <a:srgbClr val="000000"/>
                </a:solidFill>
                <a:latin typeface="Tahoma"/>
                <a:cs typeface="Tahoma"/>
              </a:rPr>
              <a:t>all </a:t>
            </a:r>
            <a:r>
              <a:rPr sz="2750" b="0" u="none" spc="-84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spc="50" dirty="0">
                <a:solidFill>
                  <a:srgbClr val="000000"/>
                </a:solidFill>
                <a:latin typeface="Tahoma"/>
                <a:cs typeface="Tahoma"/>
              </a:rPr>
              <a:t>business</a:t>
            </a:r>
            <a:r>
              <a:rPr sz="2750" b="0" u="none" spc="-1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750" b="0" u="none" dirty="0">
                <a:solidFill>
                  <a:srgbClr val="000000"/>
                </a:solidFill>
                <a:latin typeface="Tahoma"/>
                <a:cs typeface="Tahoma"/>
              </a:rPr>
              <a:t>dealings.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643953"/>
            <a:ext cx="10267315" cy="49796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9235">
              <a:lnSpc>
                <a:spcPct val="92000"/>
              </a:lnSpc>
              <a:spcBef>
                <a:spcPts val="434"/>
              </a:spcBef>
              <a:buClr>
                <a:srgbClr val="4E94D9"/>
              </a:buClr>
              <a:buFont typeface="Arial MT"/>
              <a:buChar char="•"/>
              <a:tabLst>
                <a:tab pos="241935" algn="l"/>
              </a:tabLst>
            </a:pPr>
            <a:r>
              <a:rPr sz="3200" b="1" spc="-535" dirty="0">
                <a:solidFill>
                  <a:srgbClr val="4E94D9"/>
                </a:solidFill>
                <a:latin typeface="Trebuchet MS"/>
                <a:cs typeface="Trebuchet MS"/>
              </a:rPr>
              <a:t>T</a:t>
            </a:r>
            <a:r>
              <a:rPr sz="3200" b="1" spc="10" dirty="0">
                <a:solidFill>
                  <a:srgbClr val="4E94D9"/>
                </a:solidFill>
                <a:latin typeface="Trebuchet MS"/>
                <a:cs typeface="Trebuchet MS"/>
              </a:rPr>
              <a:t>e</a:t>
            </a:r>
            <a:r>
              <a:rPr sz="3200" b="1" spc="30" dirty="0">
                <a:solidFill>
                  <a:srgbClr val="4E94D9"/>
                </a:solidFill>
                <a:latin typeface="Trebuchet MS"/>
                <a:cs typeface="Trebuchet MS"/>
              </a:rPr>
              <a:t>a</a:t>
            </a:r>
            <a:r>
              <a:rPr sz="3200" b="1" spc="95" dirty="0">
                <a:solidFill>
                  <a:srgbClr val="4E94D9"/>
                </a:solidFill>
                <a:latin typeface="Trebuchet MS"/>
                <a:cs typeface="Trebuchet MS"/>
              </a:rPr>
              <a:t>m</a:t>
            </a:r>
            <a:r>
              <a:rPr sz="3200" b="1" spc="-40" dirty="0">
                <a:solidFill>
                  <a:srgbClr val="4E94D9"/>
                </a:solidFill>
                <a:latin typeface="Trebuchet MS"/>
                <a:cs typeface="Trebuchet MS"/>
              </a:rPr>
              <a:t>w</a:t>
            </a:r>
            <a:r>
              <a:rPr sz="3200" b="1" spc="55" dirty="0">
                <a:solidFill>
                  <a:srgbClr val="4E94D9"/>
                </a:solidFill>
                <a:latin typeface="Trebuchet MS"/>
                <a:cs typeface="Trebuchet MS"/>
              </a:rPr>
              <a:t>o</a:t>
            </a:r>
            <a:r>
              <a:rPr sz="3200" b="1" spc="-245" dirty="0">
                <a:solidFill>
                  <a:srgbClr val="4E94D9"/>
                </a:solidFill>
                <a:latin typeface="Trebuchet MS"/>
                <a:cs typeface="Trebuchet MS"/>
              </a:rPr>
              <a:t>r</a:t>
            </a:r>
            <a:r>
              <a:rPr sz="3200" b="1" spc="-20" dirty="0">
                <a:solidFill>
                  <a:srgbClr val="4E94D9"/>
                </a:solidFill>
                <a:latin typeface="Trebuchet MS"/>
                <a:cs typeface="Trebuchet MS"/>
              </a:rPr>
              <a:t>k</a:t>
            </a:r>
            <a:r>
              <a:rPr sz="2750" b="1" spc="-180" dirty="0">
                <a:solidFill>
                  <a:srgbClr val="00AFEF"/>
                </a:solidFill>
                <a:latin typeface="Trebuchet MS"/>
                <a:cs typeface="Trebuchet MS"/>
              </a:rPr>
              <a:t>:</a:t>
            </a:r>
            <a:r>
              <a:rPr sz="2750" b="1" spc="-459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2750" spc="290" dirty="0">
                <a:latin typeface="Tahoma"/>
                <a:cs typeface="Tahoma"/>
              </a:rPr>
              <a:t>C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110" dirty="0">
                <a:latin typeface="Tahoma"/>
                <a:cs typeface="Tahoma"/>
              </a:rPr>
              <a:t>ll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45" dirty="0">
                <a:latin typeface="Tahoma"/>
                <a:cs typeface="Tahoma"/>
              </a:rPr>
              <a:t>b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-5" dirty="0">
                <a:latin typeface="Tahoma"/>
                <a:cs typeface="Tahoma"/>
              </a:rPr>
              <a:t>n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35" dirty="0">
                <a:latin typeface="Tahoma"/>
                <a:cs typeface="Tahoma"/>
              </a:rPr>
              <a:t>d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t</a:t>
            </a:r>
            <a:r>
              <a:rPr sz="2750" spc="-45" dirty="0">
                <a:latin typeface="Tahoma"/>
                <a:cs typeface="Tahoma"/>
              </a:rPr>
              <a:t>e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85" dirty="0">
                <a:latin typeface="Tahoma"/>
                <a:cs typeface="Tahoma"/>
              </a:rPr>
              <a:t>m</a:t>
            </a:r>
            <a:r>
              <a:rPr sz="2750" spc="-20" dirty="0">
                <a:latin typeface="Tahoma"/>
                <a:cs typeface="Tahoma"/>
              </a:rPr>
              <a:t>w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-20" dirty="0">
                <a:latin typeface="Tahoma"/>
                <a:cs typeface="Tahoma"/>
              </a:rPr>
              <a:t>k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15" dirty="0">
                <a:latin typeface="Tahoma"/>
                <a:cs typeface="Tahoma"/>
              </a:rPr>
              <a:t>e</a:t>
            </a:r>
            <a:r>
              <a:rPr sz="2750" spc="-155" dirty="0">
                <a:latin typeface="Tahoma"/>
                <a:cs typeface="Tahoma"/>
              </a:rPr>
              <a:t> </a:t>
            </a:r>
            <a:r>
              <a:rPr sz="2750" spc="-100" dirty="0">
                <a:latin typeface="Tahoma"/>
                <a:cs typeface="Tahoma"/>
              </a:rPr>
              <a:t>k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114" dirty="0">
                <a:latin typeface="Tahoma"/>
                <a:cs typeface="Tahoma"/>
              </a:rPr>
              <a:t>y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0" dirty="0">
                <a:latin typeface="Tahoma"/>
                <a:cs typeface="Tahoma"/>
              </a:rPr>
              <a:t>o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-484" dirty="0">
                <a:latin typeface="Tahoma"/>
                <a:cs typeface="Tahoma"/>
              </a:rPr>
              <a:t>T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-5" dirty="0">
                <a:latin typeface="Tahoma"/>
                <a:cs typeface="Tahoma"/>
              </a:rPr>
              <a:t>h  </a:t>
            </a:r>
            <a:r>
              <a:rPr sz="2750" dirty="0">
                <a:latin typeface="Tahoma"/>
                <a:cs typeface="Tahoma"/>
              </a:rPr>
              <a:t>Mahindra’s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70" dirty="0">
                <a:latin typeface="Tahoma"/>
                <a:cs typeface="Tahoma"/>
              </a:rPr>
              <a:t>success,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-30" dirty="0">
                <a:latin typeface="Tahoma"/>
                <a:cs typeface="Tahoma"/>
              </a:rPr>
              <a:t>fostering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a</a:t>
            </a:r>
            <a:r>
              <a:rPr sz="2750" spc="-305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culture</a:t>
            </a:r>
            <a:r>
              <a:rPr sz="2750" spc="-150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of</a:t>
            </a:r>
            <a:r>
              <a:rPr sz="2750" spc="-27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inclusivity,</a:t>
            </a:r>
            <a:r>
              <a:rPr sz="2750" spc="-225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respect,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support.</a:t>
            </a:r>
            <a:endParaRPr sz="2750">
              <a:latin typeface="Tahoma"/>
              <a:cs typeface="Tahoma"/>
            </a:endParaRPr>
          </a:p>
          <a:p>
            <a:pPr marL="241300" marR="200025" indent="-229235">
              <a:lnSpc>
                <a:spcPts val="3080"/>
              </a:lnSpc>
              <a:spcBef>
                <a:spcPts val="1340"/>
              </a:spcBef>
              <a:buFont typeface="Arial MT"/>
              <a:buChar char="•"/>
              <a:tabLst>
                <a:tab pos="241935" algn="l"/>
              </a:tabLst>
            </a:pPr>
            <a:r>
              <a:rPr sz="3200" b="1" spc="-25" dirty="0">
                <a:solidFill>
                  <a:srgbClr val="4E94D9"/>
                </a:solidFill>
                <a:latin typeface="Trebuchet MS"/>
                <a:cs typeface="Trebuchet MS"/>
              </a:rPr>
              <a:t>Pr</a:t>
            </a:r>
            <a:r>
              <a:rPr sz="3200" b="1" spc="-5" dirty="0">
                <a:solidFill>
                  <a:srgbClr val="4E94D9"/>
                </a:solidFill>
                <a:latin typeface="Trebuchet MS"/>
                <a:cs typeface="Trebuchet MS"/>
              </a:rPr>
              <a:t>o</a:t>
            </a:r>
            <a:r>
              <a:rPr sz="3200" b="1" spc="-140" dirty="0">
                <a:solidFill>
                  <a:srgbClr val="4E94D9"/>
                </a:solidFill>
                <a:latin typeface="Trebuchet MS"/>
                <a:cs typeface="Trebuchet MS"/>
              </a:rPr>
              <a:t>f</a:t>
            </a:r>
            <a:r>
              <a:rPr sz="3200" b="1" spc="130" dirty="0">
                <a:solidFill>
                  <a:srgbClr val="4E94D9"/>
                </a:solidFill>
                <a:latin typeface="Trebuchet MS"/>
                <a:cs typeface="Trebuchet MS"/>
              </a:rPr>
              <a:t>e</a:t>
            </a:r>
            <a:r>
              <a:rPr sz="3200" b="1" spc="85" dirty="0">
                <a:solidFill>
                  <a:srgbClr val="4E94D9"/>
                </a:solidFill>
                <a:latin typeface="Trebuchet MS"/>
                <a:cs typeface="Trebuchet MS"/>
              </a:rPr>
              <a:t>s</a:t>
            </a:r>
            <a:r>
              <a:rPr sz="3200" b="1" spc="270" dirty="0">
                <a:solidFill>
                  <a:srgbClr val="4E94D9"/>
                </a:solidFill>
                <a:latin typeface="Trebuchet MS"/>
                <a:cs typeface="Trebuchet MS"/>
              </a:rPr>
              <a:t>s</a:t>
            </a:r>
            <a:r>
              <a:rPr sz="3200" b="1" spc="-60" dirty="0">
                <a:solidFill>
                  <a:srgbClr val="4E94D9"/>
                </a:solidFill>
                <a:latin typeface="Trebuchet MS"/>
                <a:cs typeface="Trebuchet MS"/>
              </a:rPr>
              <a:t>i</a:t>
            </a:r>
            <a:r>
              <a:rPr sz="3200" b="1" spc="55" dirty="0">
                <a:solidFill>
                  <a:srgbClr val="4E94D9"/>
                </a:solidFill>
                <a:latin typeface="Trebuchet MS"/>
                <a:cs typeface="Trebuchet MS"/>
              </a:rPr>
              <a:t>o</a:t>
            </a:r>
            <a:r>
              <a:rPr sz="3200" b="1" spc="25" dirty="0">
                <a:solidFill>
                  <a:srgbClr val="4E94D9"/>
                </a:solidFill>
                <a:latin typeface="Trebuchet MS"/>
                <a:cs typeface="Trebuchet MS"/>
              </a:rPr>
              <a:t>n</a:t>
            </a:r>
            <a:r>
              <a:rPr sz="3200" b="1" spc="-30" dirty="0">
                <a:solidFill>
                  <a:srgbClr val="4E94D9"/>
                </a:solidFill>
                <a:latin typeface="Trebuchet MS"/>
                <a:cs typeface="Trebuchet MS"/>
              </a:rPr>
              <a:t>a</a:t>
            </a:r>
            <a:r>
              <a:rPr sz="3200" b="1" spc="25" dirty="0">
                <a:solidFill>
                  <a:srgbClr val="4E94D9"/>
                </a:solidFill>
                <a:latin typeface="Trebuchet MS"/>
                <a:cs typeface="Trebuchet MS"/>
              </a:rPr>
              <a:t>l</a:t>
            </a:r>
            <a:r>
              <a:rPr sz="3200" b="1" spc="-135" dirty="0">
                <a:solidFill>
                  <a:srgbClr val="4E94D9"/>
                </a:solidFill>
                <a:latin typeface="Trebuchet MS"/>
                <a:cs typeface="Trebuchet MS"/>
              </a:rPr>
              <a:t>i</a:t>
            </a:r>
            <a:r>
              <a:rPr sz="3200" b="1" spc="270" dirty="0">
                <a:solidFill>
                  <a:srgbClr val="4E94D9"/>
                </a:solidFill>
                <a:latin typeface="Trebuchet MS"/>
                <a:cs typeface="Trebuchet MS"/>
              </a:rPr>
              <a:t>s</a:t>
            </a:r>
            <a:r>
              <a:rPr sz="3200" b="1" spc="130" dirty="0">
                <a:solidFill>
                  <a:srgbClr val="4E94D9"/>
                </a:solidFill>
                <a:latin typeface="Trebuchet MS"/>
                <a:cs typeface="Trebuchet MS"/>
              </a:rPr>
              <a:t>m</a:t>
            </a:r>
            <a:r>
              <a:rPr sz="2750" spc="-180" dirty="0">
                <a:latin typeface="Tahoma"/>
                <a:cs typeface="Tahoma"/>
              </a:rPr>
              <a:t>:</a:t>
            </a:r>
            <a:r>
              <a:rPr sz="2750" spc="-459" dirty="0">
                <a:latin typeface="Tahoma"/>
                <a:cs typeface="Tahoma"/>
              </a:rPr>
              <a:t> </a:t>
            </a:r>
            <a:r>
              <a:rPr sz="2750" spc="-484" dirty="0">
                <a:latin typeface="Tahoma"/>
                <a:cs typeface="Tahoma"/>
              </a:rPr>
              <a:t>T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-5" dirty="0">
                <a:latin typeface="Tahoma"/>
                <a:cs typeface="Tahoma"/>
              </a:rPr>
              <a:t>h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55" dirty="0">
                <a:latin typeface="Tahoma"/>
                <a:cs typeface="Tahoma"/>
              </a:rPr>
              <a:t>M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h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30" dirty="0">
                <a:latin typeface="Tahoma"/>
                <a:cs typeface="Tahoma"/>
              </a:rPr>
              <a:t>a</a:t>
            </a:r>
            <a:r>
              <a:rPr sz="2750" spc="-170" dirty="0">
                <a:latin typeface="Tahoma"/>
                <a:cs typeface="Tahoma"/>
              </a:rPr>
              <a:t> </a:t>
            </a:r>
            <a:r>
              <a:rPr sz="2750" spc="-100" dirty="0">
                <a:latin typeface="Tahoma"/>
                <a:cs typeface="Tahoma"/>
              </a:rPr>
              <a:t>v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114" dirty="0">
                <a:latin typeface="Tahoma"/>
                <a:cs typeface="Tahoma"/>
              </a:rPr>
              <a:t>l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20" dirty="0">
                <a:latin typeface="Tahoma"/>
                <a:cs typeface="Tahoma"/>
              </a:rPr>
              <a:t>s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55" dirty="0">
                <a:latin typeface="Tahoma"/>
                <a:cs typeface="Tahoma"/>
              </a:rPr>
              <a:t>f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10" dirty="0">
                <a:latin typeface="Tahoma"/>
                <a:cs typeface="Tahoma"/>
              </a:rPr>
              <a:t>ss</a:t>
            </a:r>
            <a:r>
              <a:rPr sz="2750" spc="65" dirty="0">
                <a:latin typeface="Tahoma"/>
                <a:cs typeface="Tahoma"/>
              </a:rPr>
              <a:t>i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114" dirty="0">
                <a:latin typeface="Tahoma"/>
                <a:cs typeface="Tahoma"/>
              </a:rPr>
              <a:t>l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90" dirty="0">
                <a:latin typeface="Tahoma"/>
                <a:cs typeface="Tahoma"/>
              </a:rPr>
              <a:t>sm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5" dirty="0">
                <a:latin typeface="Tahoma"/>
                <a:cs typeface="Tahoma"/>
              </a:rPr>
              <a:t>n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114" dirty="0">
                <a:latin typeface="Tahoma"/>
                <a:cs typeface="Tahoma"/>
              </a:rPr>
              <a:t>ll  </a:t>
            </a:r>
            <a:r>
              <a:rPr sz="2750" spc="65" dirty="0">
                <a:latin typeface="Tahoma"/>
                <a:cs typeface="Tahoma"/>
              </a:rPr>
              <a:t>aspects</a:t>
            </a:r>
            <a:r>
              <a:rPr sz="2750" spc="-190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of</a:t>
            </a:r>
            <a:r>
              <a:rPr sz="2750" spc="-195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their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work,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-40" dirty="0">
                <a:latin typeface="Tahoma"/>
                <a:cs typeface="Tahoma"/>
              </a:rPr>
              <a:t>from</a:t>
            </a:r>
            <a:r>
              <a:rPr sz="2750" spc="-155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communication</a:t>
            </a:r>
            <a:r>
              <a:rPr sz="2750" spc="-140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to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quality</a:t>
            </a:r>
            <a:r>
              <a:rPr sz="2750" spc="-320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of</a:t>
            </a:r>
            <a:r>
              <a:rPr sz="2750" spc="-27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service, </a:t>
            </a:r>
            <a:r>
              <a:rPr sz="2750" spc="5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ensuring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that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-50" dirty="0">
                <a:latin typeface="Tahoma"/>
                <a:cs typeface="Tahoma"/>
              </a:rPr>
              <a:t>they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deliver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the</a:t>
            </a:r>
            <a:r>
              <a:rPr sz="2750" spc="-300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best</a:t>
            </a:r>
            <a:r>
              <a:rPr sz="2750" spc="-185" dirty="0">
                <a:latin typeface="Tahoma"/>
                <a:cs typeface="Tahoma"/>
              </a:rPr>
              <a:t> </a:t>
            </a:r>
            <a:r>
              <a:rPr sz="2750" spc="60" dirty="0">
                <a:latin typeface="Tahoma"/>
                <a:cs typeface="Tahoma"/>
              </a:rPr>
              <a:t>possible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results.</a:t>
            </a:r>
            <a:endParaRPr sz="2750">
              <a:latin typeface="Tahoma"/>
              <a:cs typeface="Tahoma"/>
            </a:endParaRPr>
          </a:p>
          <a:p>
            <a:pPr marL="241300" marR="71120" indent="-229235">
              <a:lnSpc>
                <a:spcPts val="3080"/>
              </a:lnSpc>
              <a:spcBef>
                <a:spcPts val="1275"/>
              </a:spcBef>
              <a:buFont typeface="Arial MT"/>
              <a:buChar char="•"/>
              <a:tabLst>
                <a:tab pos="241935" algn="l"/>
              </a:tabLst>
            </a:pPr>
            <a:r>
              <a:rPr sz="3200" b="1" spc="90" dirty="0">
                <a:solidFill>
                  <a:srgbClr val="4E94D9"/>
                </a:solidFill>
                <a:latin typeface="Trebuchet MS"/>
                <a:cs typeface="Trebuchet MS"/>
              </a:rPr>
              <a:t>Social</a:t>
            </a:r>
            <a:r>
              <a:rPr sz="3200" b="1" spc="-495" dirty="0">
                <a:solidFill>
                  <a:srgbClr val="4E94D9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4E94D9"/>
                </a:solidFill>
                <a:latin typeface="Trebuchet MS"/>
                <a:cs typeface="Trebuchet MS"/>
              </a:rPr>
              <a:t>Responsibility</a:t>
            </a:r>
            <a:r>
              <a:rPr sz="2750" dirty="0">
                <a:latin typeface="Tahoma"/>
                <a:cs typeface="Tahoma"/>
              </a:rPr>
              <a:t>:</a:t>
            </a:r>
            <a:r>
              <a:rPr sz="2750" spc="-450" dirty="0">
                <a:latin typeface="Tahoma"/>
                <a:cs typeface="Tahoma"/>
              </a:rPr>
              <a:t> </a:t>
            </a:r>
            <a:r>
              <a:rPr sz="2750" spc="-90" dirty="0">
                <a:latin typeface="Tahoma"/>
                <a:cs typeface="Tahoma"/>
              </a:rPr>
              <a:t>Tech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Mahindra</a:t>
            </a:r>
            <a:r>
              <a:rPr sz="2750" spc="-160" dirty="0">
                <a:latin typeface="Tahoma"/>
                <a:cs typeface="Tahoma"/>
              </a:rPr>
              <a:t> </a:t>
            </a:r>
            <a:r>
              <a:rPr sz="2750" spc="80" dirty="0">
                <a:latin typeface="Tahoma"/>
                <a:cs typeface="Tahoma"/>
              </a:rPr>
              <a:t>is</a:t>
            </a:r>
            <a:r>
              <a:rPr sz="2750" spc="-330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committed</a:t>
            </a:r>
            <a:r>
              <a:rPr sz="2750" spc="-165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to</a:t>
            </a:r>
            <a:r>
              <a:rPr sz="2750" spc="-210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making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a </a:t>
            </a:r>
            <a:r>
              <a:rPr sz="2750" spc="15" dirty="0">
                <a:latin typeface="Tahoma"/>
                <a:cs typeface="Tahoma"/>
              </a:rPr>
              <a:t>positive </a:t>
            </a:r>
            <a:r>
              <a:rPr sz="2750" spc="60" dirty="0">
                <a:latin typeface="Tahoma"/>
                <a:cs typeface="Tahoma"/>
              </a:rPr>
              <a:t>impact </a:t>
            </a:r>
            <a:r>
              <a:rPr sz="2750" dirty="0">
                <a:latin typeface="Tahoma"/>
                <a:cs typeface="Tahoma"/>
              </a:rPr>
              <a:t>on </a:t>
            </a:r>
            <a:r>
              <a:rPr sz="2750" spc="-15" dirty="0">
                <a:latin typeface="Tahoma"/>
                <a:cs typeface="Tahoma"/>
              </a:rPr>
              <a:t>society, </a:t>
            </a:r>
            <a:r>
              <a:rPr sz="2750" spc="-25" dirty="0">
                <a:latin typeface="Tahoma"/>
                <a:cs typeface="Tahoma"/>
              </a:rPr>
              <a:t>promoting </a:t>
            </a:r>
            <a:r>
              <a:rPr sz="2750" spc="15" dirty="0">
                <a:latin typeface="Tahoma"/>
                <a:cs typeface="Tahoma"/>
              </a:rPr>
              <a:t>sustainability, </a:t>
            </a:r>
            <a:r>
              <a:rPr sz="2750" spc="-35" dirty="0">
                <a:latin typeface="Tahoma"/>
                <a:cs typeface="Tahoma"/>
              </a:rPr>
              <a:t>diversity, </a:t>
            </a:r>
            <a:r>
              <a:rPr sz="2750" spc="-30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35" dirty="0">
                <a:latin typeface="Tahoma"/>
                <a:cs typeface="Tahoma"/>
              </a:rPr>
              <a:t>d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85" dirty="0">
                <a:latin typeface="Tahoma"/>
                <a:cs typeface="Tahoma"/>
              </a:rPr>
              <a:t>mm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-60" dirty="0">
                <a:latin typeface="Tahoma"/>
                <a:cs typeface="Tahoma"/>
              </a:rPr>
              <a:t>t</a:t>
            </a:r>
            <a:r>
              <a:rPr sz="2750" spc="-85" dirty="0">
                <a:latin typeface="Tahoma"/>
                <a:cs typeface="Tahoma"/>
              </a:rPr>
              <a:t>y</a:t>
            </a:r>
            <a:r>
              <a:rPr sz="2750" spc="-170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-80" dirty="0">
                <a:latin typeface="Tahoma"/>
                <a:cs typeface="Tahoma"/>
              </a:rPr>
              <a:t>g</a:t>
            </a:r>
            <a:r>
              <a:rPr sz="2750" spc="-45" dirty="0">
                <a:latin typeface="Tahoma"/>
                <a:cs typeface="Tahoma"/>
              </a:rPr>
              <a:t>a</a:t>
            </a:r>
            <a:r>
              <a:rPr sz="2750" spc="-90" dirty="0">
                <a:latin typeface="Tahoma"/>
                <a:cs typeface="Tahoma"/>
              </a:rPr>
              <a:t>g</a:t>
            </a:r>
            <a:r>
              <a:rPr sz="2750" spc="-114" dirty="0">
                <a:latin typeface="Tahoma"/>
                <a:cs typeface="Tahoma"/>
              </a:rPr>
              <a:t>e</a:t>
            </a:r>
            <a:r>
              <a:rPr sz="2750" spc="85" dirty="0">
                <a:latin typeface="Tahoma"/>
                <a:cs typeface="Tahoma"/>
              </a:rPr>
              <a:t>m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40" dirty="0">
                <a:latin typeface="Tahoma"/>
                <a:cs typeface="Tahoma"/>
              </a:rPr>
              <a:t>nt.</a:t>
            </a:r>
            <a:endParaRPr sz="27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85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</a:pPr>
            <a:r>
              <a:rPr sz="2750" b="1" spc="80" dirty="0">
                <a:solidFill>
                  <a:srgbClr val="C00000"/>
                </a:solidFill>
                <a:latin typeface="Trebuchet MS"/>
                <a:cs typeface="Trebuchet MS"/>
              </a:rPr>
              <a:t>U</a:t>
            </a:r>
            <a:r>
              <a:rPr sz="2750" b="1" spc="240" dirty="0">
                <a:solidFill>
                  <a:srgbClr val="C00000"/>
                </a:solidFill>
                <a:latin typeface="Trebuchet MS"/>
                <a:cs typeface="Trebuchet MS"/>
              </a:rPr>
              <a:t>S</a:t>
            </a:r>
            <a:r>
              <a:rPr sz="2750" b="1" spc="35" dirty="0">
                <a:solidFill>
                  <a:srgbClr val="C00000"/>
                </a:solidFill>
                <a:latin typeface="Trebuchet MS"/>
                <a:cs typeface="Trebuchet MS"/>
              </a:rPr>
              <a:t>P</a:t>
            </a:r>
            <a:r>
              <a:rPr sz="2750" spc="-155" dirty="0">
                <a:latin typeface="Tahoma"/>
                <a:cs typeface="Tahoma"/>
              </a:rPr>
              <a:t>:</a:t>
            </a:r>
            <a:r>
              <a:rPr sz="2750" spc="-15" dirty="0">
                <a:latin typeface="Tahoma"/>
                <a:cs typeface="Tahoma"/>
              </a:rPr>
              <a:t>L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50" dirty="0">
                <a:latin typeface="Tahoma"/>
                <a:cs typeface="Tahoma"/>
              </a:rPr>
              <a:t>ad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-175" dirty="0">
                <a:latin typeface="Tahoma"/>
                <a:cs typeface="Tahoma"/>
              </a:rPr>
              <a:t>g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-285" dirty="0">
                <a:latin typeface="Tahoma"/>
                <a:cs typeface="Tahoma"/>
              </a:rPr>
              <a:t>I</a:t>
            </a:r>
            <a:r>
              <a:rPr sz="2750" spc="-280" dirty="0">
                <a:latin typeface="Tahoma"/>
                <a:cs typeface="Tahoma"/>
              </a:rPr>
              <a:t>T</a:t>
            </a:r>
            <a:r>
              <a:rPr sz="2750" spc="-315" dirty="0">
                <a:latin typeface="Tahoma"/>
                <a:cs typeface="Tahoma"/>
              </a:rPr>
              <a:t> </a:t>
            </a:r>
            <a:r>
              <a:rPr sz="2750" spc="70" dirty="0">
                <a:latin typeface="Tahoma"/>
                <a:cs typeface="Tahoma"/>
              </a:rPr>
              <a:t>s</a:t>
            </a:r>
            <a:r>
              <a:rPr sz="2750" spc="55" dirty="0">
                <a:latin typeface="Tahoma"/>
                <a:cs typeface="Tahoma"/>
              </a:rPr>
              <a:t>o</a:t>
            </a:r>
            <a:r>
              <a:rPr sz="2750" spc="114" dirty="0">
                <a:latin typeface="Tahoma"/>
                <a:cs typeface="Tahoma"/>
              </a:rPr>
              <a:t>l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5" dirty="0">
                <a:latin typeface="Tahoma"/>
                <a:cs typeface="Tahoma"/>
              </a:rPr>
              <a:t>n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100" dirty="0">
                <a:latin typeface="Tahoma"/>
                <a:cs typeface="Tahoma"/>
              </a:rPr>
              <a:t>v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65" dirty="0">
                <a:latin typeface="Tahoma"/>
                <a:cs typeface="Tahoma"/>
              </a:rPr>
              <a:t>r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5" dirty="0">
                <a:latin typeface="Tahoma"/>
                <a:cs typeface="Tahoma"/>
              </a:rPr>
              <a:t>n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t</a:t>
            </a:r>
            <a:r>
              <a:rPr sz="2750" spc="-45" dirty="0">
                <a:latin typeface="Tahoma"/>
                <a:cs typeface="Tahoma"/>
              </a:rPr>
              <a:t>h</a:t>
            </a:r>
            <a:r>
              <a:rPr sz="2750" spc="15" dirty="0">
                <a:latin typeface="Tahoma"/>
                <a:cs typeface="Tahoma"/>
              </a:rPr>
              <a:t>e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t</a:t>
            </a:r>
            <a:r>
              <a:rPr sz="2750" spc="-45" dirty="0">
                <a:latin typeface="Tahoma"/>
                <a:cs typeface="Tahoma"/>
              </a:rPr>
              <a:t>e</a:t>
            </a:r>
            <a:r>
              <a:rPr sz="2750" spc="114" dirty="0">
                <a:latin typeface="Tahoma"/>
                <a:cs typeface="Tahoma"/>
              </a:rPr>
              <a:t>l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60" dirty="0">
                <a:latin typeface="Tahoma"/>
                <a:cs typeface="Tahoma"/>
              </a:rPr>
              <a:t>m</a:t>
            </a:r>
            <a:r>
              <a:rPr sz="2750" spc="-160" dirty="0">
                <a:latin typeface="Tahoma"/>
                <a:cs typeface="Tahoma"/>
              </a:rPr>
              <a:t> </a:t>
            </a:r>
            <a:r>
              <a:rPr sz="2750" spc="-100" dirty="0">
                <a:latin typeface="Tahoma"/>
                <a:cs typeface="Tahoma"/>
              </a:rPr>
              <a:t>v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114" dirty="0">
                <a:latin typeface="Tahoma"/>
                <a:cs typeface="Tahoma"/>
              </a:rPr>
              <a:t>l</a:t>
            </a:r>
            <a:r>
              <a:rPr sz="2750" spc="-40" dirty="0"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9139" y="196468"/>
            <a:ext cx="704786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u="sng" spc="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B</a:t>
            </a:r>
            <a:r>
              <a:rPr sz="4400" b="1" u="sng" spc="-459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r</a:t>
            </a:r>
            <a:r>
              <a:rPr sz="4400" b="1" u="sng" spc="-16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a</a:t>
            </a:r>
            <a:r>
              <a:rPr sz="4400" b="1" u="sng" spc="-204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n</a:t>
            </a:r>
            <a:r>
              <a:rPr sz="4400" b="1" u="sng" spc="-15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d</a:t>
            </a:r>
            <a:r>
              <a:rPr sz="4400" b="1" u="sng" spc="-50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27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s</a:t>
            </a:r>
            <a:r>
              <a:rPr sz="4400" b="1" u="sng" spc="-25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t</a:t>
            </a:r>
            <a:r>
              <a:rPr sz="4400" b="1" u="sng" spc="-28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u</a:t>
            </a:r>
            <a:r>
              <a:rPr sz="4400" b="1" u="sng" spc="-12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dy(</a:t>
            </a:r>
            <a:r>
              <a:rPr sz="4400" b="1" u="sng" spc="-16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B</a:t>
            </a:r>
            <a:r>
              <a:rPr sz="4400" b="1" u="sng" spc="-459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r</a:t>
            </a:r>
            <a:r>
              <a:rPr sz="4400" b="1" u="sng" spc="-16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a</a:t>
            </a:r>
            <a:r>
              <a:rPr sz="4400" b="1" u="sng" spc="-204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n</a:t>
            </a:r>
            <a:r>
              <a:rPr sz="4400" b="1" u="sng" spc="-15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d</a:t>
            </a:r>
            <a:r>
              <a:rPr sz="4400" b="1" u="sng" spc="-57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90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T</a:t>
            </a:r>
            <a:r>
              <a:rPr sz="4400" b="1" u="sng" spc="-17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o</a:t>
            </a:r>
            <a:r>
              <a:rPr sz="4400" b="1" u="sng" spc="-28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ne</a:t>
            </a:r>
            <a:r>
              <a:rPr sz="4400" b="1" u="sng" spc="-18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&amp;</a:t>
            </a:r>
            <a:r>
              <a:rPr sz="4400" b="1" u="sng" spc="-20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K</a:t>
            </a:r>
            <a:r>
              <a:rPr sz="4400" b="1" u="sng" spc="3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P</a:t>
            </a:r>
            <a:r>
              <a:rPr sz="4400" b="1" u="sng" spc="-3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I</a:t>
            </a:r>
            <a:r>
              <a:rPr sz="4400" b="1" u="sng" spc="-125" dirty="0">
                <a:solidFill>
                  <a:srgbClr val="781F6D"/>
                </a:solidFill>
                <a:uFill>
                  <a:solidFill>
                    <a:srgbClr val="781F6D"/>
                  </a:solidFill>
                </a:uFill>
                <a:latin typeface="Trebuchet MS"/>
                <a:cs typeface="Trebuchet MS"/>
              </a:rPr>
              <a:t>)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4034" y="1041780"/>
            <a:ext cx="11073130" cy="490347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5080" indent="-228600">
              <a:lnSpc>
                <a:spcPct val="91700"/>
              </a:lnSpc>
              <a:spcBef>
                <a:spcPts val="44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-5" dirty="0">
                <a:solidFill>
                  <a:srgbClr val="006FC0"/>
                </a:solidFill>
                <a:latin typeface="Trebuchet MS"/>
                <a:cs typeface="Trebuchet MS"/>
              </a:rPr>
              <a:t>Brand </a:t>
            </a:r>
            <a:r>
              <a:rPr sz="3200" b="1" spc="-145" dirty="0">
                <a:solidFill>
                  <a:srgbClr val="006FC0"/>
                </a:solidFill>
                <a:latin typeface="Trebuchet MS"/>
                <a:cs typeface="Trebuchet MS"/>
              </a:rPr>
              <a:t>Tone</a:t>
            </a:r>
            <a:r>
              <a:rPr sz="2750" b="1" spc="-145" dirty="0">
                <a:solidFill>
                  <a:srgbClr val="006FC0"/>
                </a:solidFill>
                <a:latin typeface="Trebuchet MS"/>
                <a:cs typeface="Trebuchet MS"/>
              </a:rPr>
              <a:t>: </a:t>
            </a:r>
            <a:r>
              <a:rPr sz="2750" spc="-35" dirty="0">
                <a:latin typeface="Tahoma"/>
                <a:cs typeface="Tahoma"/>
              </a:rPr>
              <a:t>We are </a:t>
            </a:r>
            <a:r>
              <a:rPr sz="2750" spc="20" dirty="0">
                <a:latin typeface="Tahoma"/>
                <a:cs typeface="Tahoma"/>
              </a:rPr>
              <a:t>an </a:t>
            </a:r>
            <a:r>
              <a:rPr sz="2750" spc="-10" dirty="0">
                <a:latin typeface="Tahoma"/>
                <a:cs typeface="Tahoma"/>
              </a:rPr>
              <a:t>enterprise </a:t>
            </a:r>
            <a:r>
              <a:rPr sz="2750" spc="-25" dirty="0">
                <a:latin typeface="Tahoma"/>
                <a:cs typeface="Tahoma"/>
              </a:rPr>
              <a:t>driven </a:t>
            </a:r>
            <a:r>
              <a:rPr sz="2750" spc="-35" dirty="0">
                <a:latin typeface="Tahoma"/>
                <a:cs typeface="Tahoma"/>
              </a:rPr>
              <a:t>by </a:t>
            </a:r>
            <a:r>
              <a:rPr sz="2750" spc="-10" dirty="0">
                <a:latin typeface="Tahoma"/>
                <a:cs typeface="Tahoma"/>
              </a:rPr>
              <a:t>our </a:t>
            </a:r>
            <a:r>
              <a:rPr sz="2750" spc="20" dirty="0">
                <a:latin typeface="Tahoma"/>
                <a:cs typeface="Tahoma"/>
              </a:rPr>
              <a:t>promise </a:t>
            </a:r>
            <a:r>
              <a:rPr sz="2750" spc="5" dirty="0">
                <a:latin typeface="Tahoma"/>
                <a:cs typeface="Tahoma"/>
              </a:rPr>
              <a:t>to </a:t>
            </a:r>
            <a:r>
              <a:rPr sz="2750" spc="-5" dirty="0">
                <a:latin typeface="Tahoma"/>
                <a:cs typeface="Tahoma"/>
              </a:rPr>
              <a:t>deliver </a:t>
            </a:r>
            <a:r>
              <a:rPr sz="2750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Connected</a:t>
            </a:r>
            <a:r>
              <a:rPr sz="2750" spc="-1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Experiences</a:t>
            </a:r>
            <a:r>
              <a:rPr sz="2750" spc="45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for</a:t>
            </a:r>
            <a:r>
              <a:rPr sz="2750" spc="-285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the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Connected</a:t>
            </a:r>
            <a:r>
              <a:rPr sz="2750" spc="-15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World.</a:t>
            </a:r>
            <a:r>
              <a:rPr sz="2750" spc="-150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We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thrive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on</a:t>
            </a:r>
            <a:r>
              <a:rPr sz="2750" spc="-21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Change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to </a:t>
            </a:r>
            <a:r>
              <a:rPr sz="2750" dirty="0">
                <a:latin typeface="Tahoma"/>
                <a:cs typeface="Tahoma"/>
              </a:rPr>
              <a:t>create </a:t>
            </a:r>
            <a:r>
              <a:rPr sz="2750" spc="30" dirty="0">
                <a:latin typeface="Tahoma"/>
                <a:cs typeface="Tahoma"/>
              </a:rPr>
              <a:t>a </a:t>
            </a:r>
            <a:r>
              <a:rPr sz="2750" spc="-20" dirty="0">
                <a:latin typeface="Tahoma"/>
                <a:cs typeface="Tahoma"/>
              </a:rPr>
              <a:t>better </a:t>
            </a:r>
            <a:r>
              <a:rPr sz="2750" spc="-25" dirty="0">
                <a:latin typeface="Tahoma"/>
                <a:cs typeface="Tahoma"/>
              </a:rPr>
              <a:t>future </a:t>
            </a:r>
            <a:r>
              <a:rPr sz="2750" spc="-35" dirty="0">
                <a:latin typeface="Tahoma"/>
                <a:cs typeface="Tahoma"/>
              </a:rPr>
              <a:t>for </a:t>
            </a:r>
            <a:r>
              <a:rPr sz="2750" spc="-10" dirty="0">
                <a:latin typeface="Tahoma"/>
                <a:cs typeface="Tahoma"/>
              </a:rPr>
              <a:t>our </a:t>
            </a:r>
            <a:r>
              <a:rPr sz="2750" spc="25" dirty="0">
                <a:latin typeface="Tahoma"/>
                <a:cs typeface="Tahoma"/>
              </a:rPr>
              <a:t>customers, </a:t>
            </a:r>
            <a:r>
              <a:rPr sz="2750" spc="-20" dirty="0">
                <a:latin typeface="Tahoma"/>
                <a:cs typeface="Tahoma"/>
              </a:rPr>
              <a:t>partners, </a:t>
            </a:r>
            <a:r>
              <a:rPr sz="2750" spc="45" dirty="0">
                <a:latin typeface="Tahoma"/>
                <a:cs typeface="Tahoma"/>
              </a:rPr>
              <a:t>associates,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20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stakeholders.</a:t>
            </a:r>
            <a:endParaRPr sz="2750">
              <a:latin typeface="Tahoma"/>
              <a:cs typeface="Tahoma"/>
            </a:endParaRPr>
          </a:p>
          <a:p>
            <a:pPr marL="317500" indent="-305435">
              <a:lnSpc>
                <a:spcPct val="100000"/>
              </a:lnSpc>
              <a:spcBef>
                <a:spcPts val="605"/>
              </a:spcBef>
              <a:buSzPct val="85937"/>
              <a:buFont typeface="Arial MT"/>
              <a:buChar char="•"/>
              <a:tabLst>
                <a:tab pos="317500" algn="l"/>
                <a:tab pos="318135" algn="l"/>
              </a:tabLst>
            </a:pPr>
            <a:r>
              <a:rPr sz="3200" b="1" spc="-540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3200" b="1" spc="40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3200" b="1" spc="65" dirty="0">
                <a:solidFill>
                  <a:srgbClr val="C00000"/>
                </a:solidFill>
                <a:latin typeface="Trebuchet MS"/>
                <a:cs typeface="Trebuchet MS"/>
              </a:rPr>
              <a:t>c</a:t>
            </a:r>
            <a:r>
              <a:rPr sz="3200" b="1" spc="-30" dirty="0">
                <a:solidFill>
                  <a:srgbClr val="C00000"/>
                </a:solidFill>
                <a:latin typeface="Trebuchet MS"/>
                <a:cs typeface="Trebuchet MS"/>
              </a:rPr>
              <a:t>h</a:t>
            </a:r>
            <a:r>
              <a:rPr sz="3200" b="1" spc="-50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200" b="1" spc="235" dirty="0">
                <a:solidFill>
                  <a:srgbClr val="C00000"/>
                </a:solidFill>
                <a:latin typeface="Trebuchet MS"/>
                <a:cs typeface="Trebuchet MS"/>
              </a:rPr>
              <a:t>M</a:t>
            </a:r>
            <a:r>
              <a:rPr sz="3200" b="1" spc="85" dirty="0">
                <a:solidFill>
                  <a:srgbClr val="C00000"/>
                </a:solidFill>
                <a:latin typeface="Trebuchet MS"/>
                <a:cs typeface="Trebuchet MS"/>
              </a:rPr>
              <a:t>a</a:t>
            </a:r>
            <a:r>
              <a:rPr sz="3200" b="1" spc="-85" dirty="0">
                <a:solidFill>
                  <a:srgbClr val="C00000"/>
                </a:solidFill>
                <a:latin typeface="Trebuchet MS"/>
                <a:cs typeface="Trebuchet MS"/>
              </a:rPr>
              <a:t>h</a:t>
            </a:r>
            <a:r>
              <a:rPr sz="3200" b="1" spc="-5" dirty="0">
                <a:solidFill>
                  <a:srgbClr val="C00000"/>
                </a:solidFill>
                <a:latin typeface="Trebuchet MS"/>
                <a:cs typeface="Trebuchet MS"/>
              </a:rPr>
              <a:t>i</a:t>
            </a:r>
            <a:r>
              <a:rPr sz="3200" b="1" dirty="0">
                <a:solidFill>
                  <a:srgbClr val="C00000"/>
                </a:solidFill>
                <a:latin typeface="Trebuchet MS"/>
                <a:cs typeface="Trebuchet MS"/>
              </a:rPr>
              <a:t>n</a:t>
            </a:r>
            <a:r>
              <a:rPr sz="3200" b="1" spc="-10" dirty="0">
                <a:solidFill>
                  <a:srgbClr val="C00000"/>
                </a:solidFill>
                <a:latin typeface="Trebuchet MS"/>
                <a:cs typeface="Trebuchet MS"/>
              </a:rPr>
              <a:t>d</a:t>
            </a:r>
            <a:r>
              <a:rPr sz="3200" b="1" spc="-245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3200" b="1" spc="75" dirty="0">
                <a:solidFill>
                  <a:srgbClr val="C00000"/>
                </a:solidFill>
                <a:latin typeface="Trebuchet MS"/>
                <a:cs typeface="Trebuchet MS"/>
              </a:rPr>
              <a:t>a</a:t>
            </a:r>
            <a:r>
              <a:rPr sz="3200" b="1" spc="-50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200" b="1" spc="40" dirty="0">
                <a:solidFill>
                  <a:srgbClr val="C00000"/>
                </a:solidFill>
                <a:latin typeface="Trebuchet MS"/>
                <a:cs typeface="Trebuchet MS"/>
              </a:rPr>
              <a:t>K</a:t>
            </a:r>
            <a:r>
              <a:rPr sz="3200" b="1" spc="85" dirty="0">
                <a:solidFill>
                  <a:srgbClr val="C00000"/>
                </a:solidFill>
                <a:latin typeface="Trebuchet MS"/>
                <a:cs typeface="Trebuchet MS"/>
              </a:rPr>
              <a:t>P</a:t>
            </a:r>
            <a:r>
              <a:rPr sz="3200" b="1" spc="55" dirty="0">
                <a:solidFill>
                  <a:srgbClr val="C00000"/>
                </a:solidFill>
                <a:latin typeface="Trebuchet MS"/>
                <a:cs typeface="Trebuchet MS"/>
              </a:rPr>
              <a:t>I</a:t>
            </a:r>
            <a:r>
              <a:rPr sz="3200" b="1" spc="285" dirty="0">
                <a:solidFill>
                  <a:srgbClr val="C00000"/>
                </a:solidFill>
                <a:latin typeface="Trebuchet MS"/>
                <a:cs typeface="Trebuchet MS"/>
              </a:rPr>
              <a:t>s</a:t>
            </a:r>
            <a:r>
              <a:rPr sz="3200" b="1" spc="-38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200" b="1" spc="75" dirty="0">
                <a:solidFill>
                  <a:srgbClr val="C00000"/>
                </a:solidFill>
                <a:latin typeface="Trebuchet MS"/>
                <a:cs typeface="Trebuchet MS"/>
              </a:rPr>
              <a:t>I</a:t>
            </a:r>
            <a:r>
              <a:rPr sz="3200" b="1" spc="55" dirty="0">
                <a:solidFill>
                  <a:srgbClr val="C00000"/>
                </a:solidFill>
                <a:latin typeface="Trebuchet MS"/>
                <a:cs typeface="Trebuchet MS"/>
              </a:rPr>
              <a:t>n</a:t>
            </a:r>
            <a:r>
              <a:rPr sz="3200" b="1" spc="75" dirty="0">
                <a:solidFill>
                  <a:srgbClr val="C00000"/>
                </a:solidFill>
                <a:latin typeface="Trebuchet MS"/>
                <a:cs typeface="Trebuchet MS"/>
              </a:rPr>
              <a:t>c</a:t>
            </a:r>
            <a:r>
              <a:rPr sz="3200" b="1" spc="25" dirty="0">
                <a:solidFill>
                  <a:srgbClr val="C00000"/>
                </a:solidFill>
                <a:latin typeface="Trebuchet MS"/>
                <a:cs typeface="Trebuchet MS"/>
              </a:rPr>
              <a:t>l</a:t>
            </a:r>
            <a:r>
              <a:rPr sz="3200" b="1" spc="10" dirty="0">
                <a:solidFill>
                  <a:srgbClr val="C00000"/>
                </a:solidFill>
                <a:latin typeface="Trebuchet MS"/>
                <a:cs typeface="Trebuchet MS"/>
              </a:rPr>
              <a:t>u</a:t>
            </a:r>
            <a:r>
              <a:rPr sz="3200" b="1" spc="-15" dirty="0">
                <a:solidFill>
                  <a:srgbClr val="C00000"/>
                </a:solidFill>
                <a:latin typeface="Trebuchet MS"/>
                <a:cs typeface="Trebuchet MS"/>
              </a:rPr>
              <a:t>d</a:t>
            </a:r>
            <a:r>
              <a:rPr sz="3200" b="1" spc="-130" dirty="0">
                <a:solidFill>
                  <a:srgbClr val="C00000"/>
                </a:solidFill>
                <a:latin typeface="Trebuchet MS"/>
                <a:cs typeface="Trebuchet MS"/>
              </a:rPr>
              <a:t>e:</a:t>
            </a:r>
            <a:endParaRPr sz="3200">
              <a:latin typeface="Trebuchet MS"/>
              <a:cs typeface="Trebuchet MS"/>
            </a:endParaRPr>
          </a:p>
          <a:p>
            <a:pPr marL="241300" marR="360045" indent="-228600">
              <a:lnSpc>
                <a:spcPct val="92000"/>
              </a:lnSpc>
              <a:spcBef>
                <a:spcPts val="90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70" dirty="0">
                <a:solidFill>
                  <a:srgbClr val="781F6D"/>
                </a:solidFill>
                <a:latin typeface="Trebuchet MS"/>
                <a:cs typeface="Trebuchet MS"/>
              </a:rPr>
              <a:t>R</a:t>
            </a:r>
            <a:r>
              <a:rPr sz="3200" b="1" spc="-80" dirty="0">
                <a:solidFill>
                  <a:srgbClr val="781F6D"/>
                </a:solidFill>
                <a:latin typeface="Trebuchet MS"/>
                <a:cs typeface="Trebuchet MS"/>
              </a:rPr>
              <a:t>ev</a:t>
            </a:r>
            <a:r>
              <a:rPr sz="3200" b="1" spc="-40" dirty="0">
                <a:solidFill>
                  <a:srgbClr val="781F6D"/>
                </a:solidFill>
                <a:latin typeface="Trebuchet MS"/>
                <a:cs typeface="Trebuchet MS"/>
              </a:rPr>
              <a:t>e</a:t>
            </a:r>
            <a:r>
              <a:rPr sz="3200" b="1" spc="-30" dirty="0">
                <a:solidFill>
                  <a:srgbClr val="781F6D"/>
                </a:solidFill>
                <a:latin typeface="Trebuchet MS"/>
                <a:cs typeface="Trebuchet MS"/>
              </a:rPr>
              <a:t>nue</a:t>
            </a:r>
            <a:r>
              <a:rPr sz="3200" b="1" spc="-430" dirty="0">
                <a:solidFill>
                  <a:srgbClr val="781F6D"/>
                </a:solidFill>
                <a:latin typeface="Trebuchet MS"/>
                <a:cs typeface="Trebuchet MS"/>
              </a:rPr>
              <a:t> </a:t>
            </a:r>
            <a:r>
              <a:rPr sz="3200" b="1" spc="-5" dirty="0">
                <a:solidFill>
                  <a:srgbClr val="781F6D"/>
                </a:solidFill>
                <a:latin typeface="Trebuchet MS"/>
                <a:cs typeface="Trebuchet MS"/>
              </a:rPr>
              <a:t>G</a:t>
            </a:r>
            <a:r>
              <a:rPr sz="3200" b="1" spc="10" dirty="0">
                <a:solidFill>
                  <a:srgbClr val="781F6D"/>
                </a:solidFill>
                <a:latin typeface="Trebuchet MS"/>
                <a:cs typeface="Trebuchet MS"/>
              </a:rPr>
              <a:t>r</a:t>
            </a:r>
            <a:r>
              <a:rPr sz="3200" b="1" spc="60" dirty="0">
                <a:solidFill>
                  <a:srgbClr val="781F6D"/>
                </a:solidFill>
                <a:latin typeface="Trebuchet MS"/>
                <a:cs typeface="Trebuchet MS"/>
              </a:rPr>
              <a:t>o</a:t>
            </a:r>
            <a:r>
              <a:rPr sz="3200" b="1" spc="35" dirty="0">
                <a:solidFill>
                  <a:srgbClr val="781F6D"/>
                </a:solidFill>
                <a:latin typeface="Trebuchet MS"/>
                <a:cs typeface="Trebuchet MS"/>
              </a:rPr>
              <a:t>w</a:t>
            </a:r>
            <a:r>
              <a:rPr sz="3200" b="1" spc="-150" dirty="0">
                <a:solidFill>
                  <a:srgbClr val="781F6D"/>
                </a:solidFill>
                <a:latin typeface="Trebuchet MS"/>
                <a:cs typeface="Trebuchet MS"/>
              </a:rPr>
              <a:t>t</a:t>
            </a:r>
            <a:r>
              <a:rPr sz="3200" b="1" spc="-30" dirty="0">
                <a:solidFill>
                  <a:srgbClr val="781F6D"/>
                </a:solidFill>
                <a:latin typeface="Trebuchet MS"/>
                <a:cs typeface="Trebuchet MS"/>
              </a:rPr>
              <a:t>h</a:t>
            </a:r>
            <a:r>
              <a:rPr sz="2750" spc="-180" dirty="0">
                <a:solidFill>
                  <a:srgbClr val="0D2841"/>
                </a:solidFill>
                <a:latin typeface="Tahoma"/>
                <a:cs typeface="Tahoma"/>
              </a:rPr>
              <a:t>:</a:t>
            </a:r>
            <a:r>
              <a:rPr sz="2750" spc="-530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-409" dirty="0">
                <a:solidFill>
                  <a:srgbClr val="0D2841"/>
                </a:solidFill>
                <a:latin typeface="Tahoma"/>
                <a:cs typeface="Tahoma"/>
              </a:rPr>
              <a:t>T</a:t>
            </a:r>
            <a:r>
              <a:rPr sz="2750" spc="-170" dirty="0">
                <a:solidFill>
                  <a:srgbClr val="0D2841"/>
                </a:solidFill>
                <a:latin typeface="Tahoma"/>
                <a:cs typeface="Tahoma"/>
              </a:rPr>
              <a:t>r</a:t>
            </a:r>
            <a:r>
              <a:rPr sz="2750" spc="50" dirty="0">
                <a:solidFill>
                  <a:srgbClr val="0D2841"/>
                </a:solidFill>
                <a:latin typeface="Tahoma"/>
                <a:cs typeface="Tahoma"/>
              </a:rPr>
              <a:t>a</a:t>
            </a:r>
            <a:r>
              <a:rPr sz="2750" spc="150" dirty="0">
                <a:solidFill>
                  <a:srgbClr val="0D2841"/>
                </a:solidFill>
                <a:latin typeface="Tahoma"/>
                <a:cs typeface="Tahoma"/>
              </a:rPr>
              <a:t>c</a:t>
            </a:r>
            <a:r>
              <a:rPr sz="2750" spc="10" dirty="0">
                <a:solidFill>
                  <a:srgbClr val="0D2841"/>
                </a:solidFill>
                <a:latin typeface="Tahoma"/>
                <a:cs typeface="Tahoma"/>
              </a:rPr>
              <a:t>ki</a:t>
            </a:r>
            <a:r>
              <a:rPr sz="2750" spc="-40" dirty="0">
                <a:solidFill>
                  <a:srgbClr val="0D2841"/>
                </a:solidFill>
                <a:latin typeface="Tahoma"/>
                <a:cs typeface="Tahoma"/>
              </a:rPr>
              <a:t>n</a:t>
            </a:r>
            <a:r>
              <a:rPr sz="2750" spc="-175" dirty="0">
                <a:solidFill>
                  <a:srgbClr val="0D2841"/>
                </a:solidFill>
                <a:latin typeface="Tahoma"/>
                <a:cs typeface="Tahoma"/>
              </a:rPr>
              <a:t>g</a:t>
            </a:r>
            <a:r>
              <a:rPr sz="2750" spc="-185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-15" dirty="0">
                <a:solidFill>
                  <a:srgbClr val="0D2841"/>
                </a:solidFill>
                <a:latin typeface="Tahoma"/>
                <a:cs typeface="Tahoma"/>
              </a:rPr>
              <a:t>t</a:t>
            </a:r>
            <a:r>
              <a:rPr sz="2750" spc="-50" dirty="0">
                <a:solidFill>
                  <a:srgbClr val="0D2841"/>
                </a:solidFill>
                <a:latin typeface="Tahoma"/>
                <a:cs typeface="Tahoma"/>
              </a:rPr>
              <a:t>h</a:t>
            </a:r>
            <a:r>
              <a:rPr sz="2750" spc="15" dirty="0">
                <a:solidFill>
                  <a:srgbClr val="0D2841"/>
                </a:solidFill>
                <a:latin typeface="Tahoma"/>
                <a:cs typeface="Tahoma"/>
              </a:rPr>
              <a:t>e</a:t>
            </a:r>
            <a:r>
              <a:rPr sz="2750" spc="-229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-150" dirty="0">
                <a:solidFill>
                  <a:srgbClr val="0D2841"/>
                </a:solidFill>
                <a:latin typeface="Tahoma"/>
                <a:cs typeface="Tahoma"/>
              </a:rPr>
              <a:t>g</a:t>
            </a:r>
            <a:r>
              <a:rPr sz="2750" spc="-195" dirty="0">
                <a:solidFill>
                  <a:srgbClr val="0D2841"/>
                </a:solidFill>
                <a:latin typeface="Tahoma"/>
                <a:cs typeface="Tahoma"/>
              </a:rPr>
              <a:t>r</a:t>
            </a:r>
            <a:r>
              <a:rPr sz="2750" dirty="0">
                <a:solidFill>
                  <a:srgbClr val="0D2841"/>
                </a:solidFill>
                <a:latin typeface="Tahoma"/>
                <a:cs typeface="Tahoma"/>
              </a:rPr>
              <a:t>o</a:t>
            </a:r>
            <a:r>
              <a:rPr sz="2750" spc="-20" dirty="0">
                <a:solidFill>
                  <a:srgbClr val="0D2841"/>
                </a:solidFill>
                <a:latin typeface="Tahoma"/>
                <a:cs typeface="Tahoma"/>
              </a:rPr>
              <a:t>w</a:t>
            </a:r>
            <a:r>
              <a:rPr sz="2750" spc="-15" dirty="0">
                <a:solidFill>
                  <a:srgbClr val="0D2841"/>
                </a:solidFill>
                <a:latin typeface="Tahoma"/>
                <a:cs typeface="Tahoma"/>
              </a:rPr>
              <a:t>t</a:t>
            </a:r>
            <a:r>
              <a:rPr sz="2750" spc="-20" dirty="0">
                <a:solidFill>
                  <a:srgbClr val="0D2841"/>
                </a:solidFill>
                <a:latin typeface="Tahoma"/>
                <a:cs typeface="Tahoma"/>
              </a:rPr>
              <a:t>h</a:t>
            </a:r>
            <a:r>
              <a:rPr sz="2750" spc="-145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35" dirty="0">
                <a:solidFill>
                  <a:srgbClr val="0D2841"/>
                </a:solidFill>
                <a:latin typeface="Tahoma"/>
                <a:cs typeface="Tahoma"/>
              </a:rPr>
              <a:t>i</a:t>
            </a:r>
            <a:r>
              <a:rPr sz="2750" spc="-5" dirty="0">
                <a:solidFill>
                  <a:srgbClr val="0D2841"/>
                </a:solidFill>
                <a:latin typeface="Tahoma"/>
                <a:cs typeface="Tahoma"/>
              </a:rPr>
              <a:t>n</a:t>
            </a:r>
            <a:r>
              <a:rPr sz="2750" spc="-295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-170" dirty="0">
                <a:solidFill>
                  <a:srgbClr val="0D2841"/>
                </a:solidFill>
                <a:latin typeface="Tahoma"/>
                <a:cs typeface="Tahoma"/>
              </a:rPr>
              <a:t>r</a:t>
            </a:r>
            <a:r>
              <a:rPr sz="2750" spc="-25" dirty="0">
                <a:solidFill>
                  <a:srgbClr val="0D2841"/>
                </a:solidFill>
                <a:latin typeface="Tahoma"/>
                <a:cs typeface="Tahoma"/>
              </a:rPr>
              <a:t>e</a:t>
            </a:r>
            <a:r>
              <a:rPr sz="2750" spc="-100" dirty="0">
                <a:solidFill>
                  <a:srgbClr val="0D2841"/>
                </a:solidFill>
                <a:latin typeface="Tahoma"/>
                <a:cs typeface="Tahoma"/>
              </a:rPr>
              <a:t>v</a:t>
            </a:r>
            <a:r>
              <a:rPr sz="2750" spc="-25" dirty="0">
                <a:solidFill>
                  <a:srgbClr val="0D2841"/>
                </a:solidFill>
                <a:latin typeface="Tahoma"/>
                <a:cs typeface="Tahoma"/>
              </a:rPr>
              <a:t>e</a:t>
            </a:r>
            <a:r>
              <a:rPr sz="2750" spc="-40" dirty="0">
                <a:solidFill>
                  <a:srgbClr val="0D2841"/>
                </a:solidFill>
                <a:latin typeface="Tahoma"/>
                <a:cs typeface="Tahoma"/>
              </a:rPr>
              <a:t>n</a:t>
            </a:r>
            <a:r>
              <a:rPr sz="2750" spc="35" dirty="0">
                <a:solidFill>
                  <a:srgbClr val="0D2841"/>
                </a:solidFill>
                <a:latin typeface="Tahoma"/>
                <a:cs typeface="Tahoma"/>
              </a:rPr>
              <a:t>u</a:t>
            </a:r>
            <a:r>
              <a:rPr sz="2750" spc="15" dirty="0">
                <a:solidFill>
                  <a:srgbClr val="0D2841"/>
                </a:solidFill>
                <a:latin typeface="Tahoma"/>
                <a:cs typeface="Tahoma"/>
              </a:rPr>
              <a:t>e</a:t>
            </a:r>
            <a:r>
              <a:rPr sz="2750" spc="-155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dirty="0">
                <a:solidFill>
                  <a:srgbClr val="0D2841"/>
                </a:solidFill>
                <a:latin typeface="Tahoma"/>
                <a:cs typeface="Tahoma"/>
              </a:rPr>
              <a:t>o</a:t>
            </a:r>
            <a:r>
              <a:rPr sz="2750" spc="-100" dirty="0">
                <a:solidFill>
                  <a:srgbClr val="0D2841"/>
                </a:solidFill>
                <a:latin typeface="Tahoma"/>
                <a:cs typeface="Tahoma"/>
              </a:rPr>
              <a:t>v</a:t>
            </a:r>
            <a:r>
              <a:rPr sz="2750" spc="-25" dirty="0">
                <a:solidFill>
                  <a:srgbClr val="0D2841"/>
                </a:solidFill>
                <a:latin typeface="Tahoma"/>
                <a:cs typeface="Tahoma"/>
              </a:rPr>
              <a:t>e</a:t>
            </a:r>
            <a:r>
              <a:rPr sz="2750" spc="-65" dirty="0">
                <a:solidFill>
                  <a:srgbClr val="0D2841"/>
                </a:solidFill>
                <a:latin typeface="Tahoma"/>
                <a:cs typeface="Tahoma"/>
              </a:rPr>
              <a:t>r</a:t>
            </a:r>
            <a:r>
              <a:rPr sz="2750" spc="-220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dirty="0">
                <a:solidFill>
                  <a:srgbClr val="0D2841"/>
                </a:solidFill>
                <a:latin typeface="Tahoma"/>
                <a:cs typeface="Tahoma"/>
              </a:rPr>
              <a:t>t</a:t>
            </a:r>
            <a:r>
              <a:rPr sz="2750" spc="15" dirty="0">
                <a:solidFill>
                  <a:srgbClr val="0D2841"/>
                </a:solidFill>
                <a:latin typeface="Tahoma"/>
                <a:cs typeface="Tahoma"/>
              </a:rPr>
              <a:t>i</a:t>
            </a:r>
            <a:r>
              <a:rPr sz="2750" spc="85" dirty="0">
                <a:solidFill>
                  <a:srgbClr val="0D2841"/>
                </a:solidFill>
                <a:latin typeface="Tahoma"/>
                <a:cs typeface="Tahoma"/>
              </a:rPr>
              <a:t>m</a:t>
            </a:r>
            <a:r>
              <a:rPr sz="2750" spc="15" dirty="0">
                <a:solidFill>
                  <a:srgbClr val="0D2841"/>
                </a:solidFill>
                <a:latin typeface="Tahoma"/>
                <a:cs typeface="Tahoma"/>
              </a:rPr>
              <a:t>e</a:t>
            </a:r>
            <a:r>
              <a:rPr sz="2750" spc="-305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35" dirty="0">
                <a:solidFill>
                  <a:srgbClr val="0D2841"/>
                </a:solidFill>
                <a:latin typeface="Tahoma"/>
                <a:cs typeface="Tahoma"/>
              </a:rPr>
              <a:t>i</a:t>
            </a:r>
            <a:r>
              <a:rPr sz="2750" spc="120" dirty="0">
                <a:solidFill>
                  <a:srgbClr val="0D2841"/>
                </a:solidFill>
                <a:latin typeface="Tahoma"/>
                <a:cs typeface="Tahoma"/>
              </a:rPr>
              <a:t>s</a:t>
            </a:r>
            <a:r>
              <a:rPr sz="2750" spc="-265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20" dirty="0">
                <a:solidFill>
                  <a:srgbClr val="0D2841"/>
                </a:solidFill>
                <a:latin typeface="Tahoma"/>
                <a:cs typeface="Tahoma"/>
              </a:rPr>
              <a:t>a  </a:t>
            </a:r>
            <a:r>
              <a:rPr sz="2750" spc="15" dirty="0">
                <a:solidFill>
                  <a:srgbClr val="0D2841"/>
                </a:solidFill>
                <a:latin typeface="Tahoma"/>
                <a:cs typeface="Tahoma"/>
              </a:rPr>
              <a:t>fundamental</a:t>
            </a:r>
            <a:r>
              <a:rPr sz="2750" spc="-229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-100" dirty="0">
                <a:solidFill>
                  <a:srgbClr val="0D2841"/>
                </a:solidFill>
                <a:latin typeface="Tahoma"/>
                <a:cs typeface="Tahoma"/>
              </a:rPr>
              <a:t>KPI</a:t>
            </a:r>
            <a:r>
              <a:rPr sz="2750" spc="-229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-35" dirty="0">
                <a:solidFill>
                  <a:srgbClr val="0D2841"/>
                </a:solidFill>
                <a:latin typeface="Tahoma"/>
                <a:cs typeface="Tahoma"/>
              </a:rPr>
              <a:t>for</a:t>
            </a:r>
            <a:r>
              <a:rPr sz="2750" spc="-204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-35" dirty="0">
                <a:solidFill>
                  <a:srgbClr val="0D2841"/>
                </a:solidFill>
                <a:latin typeface="Tahoma"/>
                <a:cs typeface="Tahoma"/>
              </a:rPr>
              <a:t>any</a:t>
            </a:r>
            <a:r>
              <a:rPr sz="2750" spc="-240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35" dirty="0">
                <a:solidFill>
                  <a:srgbClr val="0D2841"/>
                </a:solidFill>
                <a:latin typeface="Tahoma"/>
                <a:cs typeface="Tahoma"/>
              </a:rPr>
              <a:t>business.</a:t>
            </a:r>
            <a:r>
              <a:rPr sz="2750" spc="-145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-35" dirty="0">
                <a:solidFill>
                  <a:srgbClr val="0D2841"/>
                </a:solidFill>
                <a:latin typeface="Tahoma"/>
                <a:cs typeface="Tahoma"/>
              </a:rPr>
              <a:t>This</a:t>
            </a:r>
            <a:r>
              <a:rPr sz="2750" spc="-254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70" dirty="0">
                <a:solidFill>
                  <a:srgbClr val="0D2841"/>
                </a:solidFill>
                <a:latin typeface="Tahoma"/>
                <a:cs typeface="Tahoma"/>
              </a:rPr>
              <a:t>could</a:t>
            </a:r>
            <a:r>
              <a:rPr sz="2750" spc="-240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30" dirty="0">
                <a:solidFill>
                  <a:srgbClr val="0D2841"/>
                </a:solidFill>
                <a:latin typeface="Tahoma"/>
                <a:cs typeface="Tahoma"/>
              </a:rPr>
              <a:t>be</a:t>
            </a:r>
            <a:r>
              <a:rPr sz="2750" spc="-215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-40" dirty="0">
                <a:solidFill>
                  <a:srgbClr val="0D2841"/>
                </a:solidFill>
                <a:latin typeface="Tahoma"/>
                <a:cs typeface="Tahoma"/>
              </a:rPr>
              <a:t>broken</a:t>
            </a:r>
            <a:r>
              <a:rPr sz="2750" spc="-130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5" dirty="0">
                <a:solidFill>
                  <a:srgbClr val="0D2841"/>
                </a:solidFill>
                <a:latin typeface="Tahoma"/>
                <a:cs typeface="Tahoma"/>
              </a:rPr>
              <a:t>down</a:t>
            </a:r>
            <a:r>
              <a:rPr sz="2750" spc="-210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-35" dirty="0">
                <a:solidFill>
                  <a:srgbClr val="0D2841"/>
                </a:solidFill>
                <a:latin typeface="Tahoma"/>
                <a:cs typeface="Tahoma"/>
              </a:rPr>
              <a:t>further </a:t>
            </a:r>
            <a:r>
              <a:rPr sz="2750" spc="-844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5" dirty="0">
                <a:solidFill>
                  <a:srgbClr val="0D2841"/>
                </a:solidFill>
                <a:latin typeface="Tahoma"/>
                <a:cs typeface="Tahoma"/>
              </a:rPr>
              <a:t>into</a:t>
            </a:r>
            <a:r>
              <a:rPr sz="2750" spc="-290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-45" dirty="0">
                <a:solidFill>
                  <a:srgbClr val="0D2841"/>
                </a:solidFill>
                <a:latin typeface="Tahoma"/>
                <a:cs typeface="Tahoma"/>
              </a:rPr>
              <a:t>revenue</a:t>
            </a:r>
            <a:r>
              <a:rPr sz="2750" spc="-75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-65" dirty="0">
                <a:solidFill>
                  <a:srgbClr val="0D2841"/>
                </a:solidFill>
                <a:latin typeface="Tahoma"/>
                <a:cs typeface="Tahoma"/>
              </a:rPr>
              <a:t>growth</a:t>
            </a:r>
            <a:r>
              <a:rPr sz="2750" spc="-135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-40" dirty="0">
                <a:solidFill>
                  <a:srgbClr val="0D2841"/>
                </a:solidFill>
                <a:latin typeface="Tahoma"/>
                <a:cs typeface="Tahoma"/>
              </a:rPr>
              <a:t>from</a:t>
            </a:r>
            <a:r>
              <a:rPr sz="2750" spc="-160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-35" dirty="0">
                <a:solidFill>
                  <a:srgbClr val="0D2841"/>
                </a:solidFill>
                <a:latin typeface="Tahoma"/>
                <a:cs typeface="Tahoma"/>
              </a:rPr>
              <a:t>existing</a:t>
            </a:r>
            <a:r>
              <a:rPr sz="2750" spc="-185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50" dirty="0">
                <a:solidFill>
                  <a:srgbClr val="0D2841"/>
                </a:solidFill>
                <a:latin typeface="Tahoma"/>
                <a:cs typeface="Tahoma"/>
              </a:rPr>
              <a:t>clients</a:t>
            </a:r>
            <a:r>
              <a:rPr sz="2750" spc="-180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10" dirty="0">
                <a:solidFill>
                  <a:srgbClr val="0D2841"/>
                </a:solidFill>
                <a:latin typeface="Tahoma"/>
                <a:cs typeface="Tahoma"/>
              </a:rPr>
              <a:t>versus</a:t>
            </a:r>
            <a:r>
              <a:rPr sz="2750" spc="-185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-35" dirty="0">
                <a:solidFill>
                  <a:srgbClr val="0D2841"/>
                </a:solidFill>
                <a:latin typeface="Tahoma"/>
                <a:cs typeface="Tahoma"/>
              </a:rPr>
              <a:t>new</a:t>
            </a:r>
            <a:r>
              <a:rPr sz="2750" spc="-240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30" dirty="0">
                <a:solidFill>
                  <a:srgbClr val="0D2841"/>
                </a:solidFill>
                <a:latin typeface="Tahoma"/>
                <a:cs typeface="Tahoma"/>
              </a:rPr>
              <a:t>clients.</a:t>
            </a:r>
            <a:endParaRPr sz="2750">
              <a:latin typeface="Tahoma"/>
              <a:cs typeface="Tahoma"/>
            </a:endParaRPr>
          </a:p>
          <a:p>
            <a:pPr marL="241300" marR="221615" indent="-228600">
              <a:lnSpc>
                <a:spcPct val="92000"/>
              </a:lnSpc>
              <a:spcBef>
                <a:spcPts val="91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b="1" spc="10" dirty="0">
                <a:solidFill>
                  <a:srgbClr val="781F6D"/>
                </a:solidFill>
                <a:latin typeface="Trebuchet MS"/>
                <a:cs typeface="Trebuchet MS"/>
              </a:rPr>
              <a:t>Client</a:t>
            </a:r>
            <a:r>
              <a:rPr sz="3200" b="1" spc="-455" dirty="0">
                <a:solidFill>
                  <a:srgbClr val="781F6D"/>
                </a:solidFill>
                <a:latin typeface="Trebuchet MS"/>
                <a:cs typeface="Trebuchet MS"/>
              </a:rPr>
              <a:t> </a:t>
            </a:r>
            <a:r>
              <a:rPr sz="3200" b="1" spc="15" dirty="0">
                <a:solidFill>
                  <a:srgbClr val="781F6D"/>
                </a:solidFill>
                <a:latin typeface="Trebuchet MS"/>
                <a:cs typeface="Trebuchet MS"/>
              </a:rPr>
              <a:t>Satisfaction</a:t>
            </a:r>
            <a:r>
              <a:rPr sz="2750" spc="15" dirty="0">
                <a:solidFill>
                  <a:srgbClr val="0D2841"/>
                </a:solidFill>
                <a:latin typeface="Tahoma"/>
                <a:cs typeface="Tahoma"/>
              </a:rPr>
              <a:t>:</a:t>
            </a:r>
            <a:r>
              <a:rPr sz="2750" spc="-450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-5" dirty="0">
                <a:solidFill>
                  <a:srgbClr val="0D2841"/>
                </a:solidFill>
                <a:latin typeface="Tahoma"/>
                <a:cs typeface="Tahoma"/>
              </a:rPr>
              <a:t>Measuring</a:t>
            </a:r>
            <a:r>
              <a:rPr sz="2750" spc="-175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35" dirty="0">
                <a:solidFill>
                  <a:srgbClr val="0D2841"/>
                </a:solidFill>
                <a:latin typeface="Tahoma"/>
                <a:cs typeface="Tahoma"/>
              </a:rPr>
              <a:t>client</a:t>
            </a:r>
            <a:r>
              <a:rPr sz="2750" spc="-175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30" dirty="0">
                <a:solidFill>
                  <a:srgbClr val="0D2841"/>
                </a:solidFill>
                <a:latin typeface="Tahoma"/>
                <a:cs typeface="Tahoma"/>
              </a:rPr>
              <a:t>satisfaction</a:t>
            </a:r>
            <a:r>
              <a:rPr sz="2750" spc="-130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-55" dirty="0">
                <a:solidFill>
                  <a:srgbClr val="0D2841"/>
                </a:solidFill>
                <a:latin typeface="Tahoma"/>
                <a:cs typeface="Tahoma"/>
              </a:rPr>
              <a:t>through</a:t>
            </a:r>
            <a:r>
              <a:rPr sz="2750" spc="-130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-15" dirty="0">
                <a:solidFill>
                  <a:srgbClr val="0D2841"/>
                </a:solidFill>
                <a:latin typeface="Tahoma"/>
                <a:cs typeface="Tahoma"/>
              </a:rPr>
              <a:t>surveys, </a:t>
            </a:r>
            <a:r>
              <a:rPr sz="2750" spc="-844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15" dirty="0">
                <a:solidFill>
                  <a:srgbClr val="0D2841"/>
                </a:solidFill>
                <a:latin typeface="Tahoma"/>
                <a:cs typeface="Tahoma"/>
              </a:rPr>
              <a:t>feedback, and </a:t>
            </a:r>
            <a:r>
              <a:rPr sz="2750" spc="40" dirty="0">
                <a:solidFill>
                  <a:srgbClr val="0D2841"/>
                </a:solidFill>
                <a:latin typeface="Tahoma"/>
                <a:cs typeface="Tahoma"/>
              </a:rPr>
              <a:t>client </a:t>
            </a:r>
            <a:r>
              <a:rPr sz="2750" spc="-30" dirty="0">
                <a:solidFill>
                  <a:srgbClr val="0D2841"/>
                </a:solidFill>
                <a:latin typeface="Tahoma"/>
                <a:cs typeface="Tahoma"/>
              </a:rPr>
              <a:t>retention </a:t>
            </a:r>
            <a:r>
              <a:rPr sz="2750" spc="-10" dirty="0">
                <a:solidFill>
                  <a:srgbClr val="0D2841"/>
                </a:solidFill>
                <a:latin typeface="Tahoma"/>
                <a:cs typeface="Tahoma"/>
              </a:rPr>
              <a:t>rates </a:t>
            </a:r>
            <a:r>
              <a:rPr sz="2750" spc="80" dirty="0">
                <a:solidFill>
                  <a:srgbClr val="0D2841"/>
                </a:solidFill>
                <a:latin typeface="Tahoma"/>
                <a:cs typeface="Tahoma"/>
              </a:rPr>
              <a:t>is </a:t>
            </a:r>
            <a:r>
              <a:rPr sz="2750" spc="60" dirty="0">
                <a:solidFill>
                  <a:srgbClr val="0D2841"/>
                </a:solidFill>
                <a:latin typeface="Tahoma"/>
                <a:cs typeface="Tahoma"/>
              </a:rPr>
              <a:t>crucial </a:t>
            </a:r>
            <a:r>
              <a:rPr sz="2750" spc="-35" dirty="0">
                <a:solidFill>
                  <a:srgbClr val="0D2841"/>
                </a:solidFill>
                <a:latin typeface="Tahoma"/>
                <a:cs typeface="Tahoma"/>
              </a:rPr>
              <a:t>for </a:t>
            </a:r>
            <a:r>
              <a:rPr sz="2750" dirty="0">
                <a:solidFill>
                  <a:srgbClr val="0D2841"/>
                </a:solidFill>
                <a:latin typeface="Tahoma"/>
                <a:cs typeface="Tahoma"/>
              </a:rPr>
              <a:t>service-oriented </a:t>
            </a:r>
            <a:r>
              <a:rPr sz="2750" spc="5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155" dirty="0">
                <a:solidFill>
                  <a:srgbClr val="0D2841"/>
                </a:solidFill>
                <a:latin typeface="Tahoma"/>
                <a:cs typeface="Tahoma"/>
              </a:rPr>
              <a:t>c</a:t>
            </a:r>
            <a:r>
              <a:rPr sz="2750" spc="5" dirty="0">
                <a:solidFill>
                  <a:srgbClr val="0D2841"/>
                </a:solidFill>
                <a:latin typeface="Tahoma"/>
                <a:cs typeface="Tahoma"/>
              </a:rPr>
              <a:t>o</a:t>
            </a:r>
            <a:r>
              <a:rPr sz="2750" spc="85" dirty="0">
                <a:solidFill>
                  <a:srgbClr val="0D2841"/>
                </a:solidFill>
                <a:latin typeface="Tahoma"/>
                <a:cs typeface="Tahoma"/>
              </a:rPr>
              <a:t>m</a:t>
            </a:r>
            <a:r>
              <a:rPr sz="2750" spc="45" dirty="0">
                <a:solidFill>
                  <a:srgbClr val="0D2841"/>
                </a:solidFill>
                <a:latin typeface="Tahoma"/>
                <a:cs typeface="Tahoma"/>
              </a:rPr>
              <a:t>p</a:t>
            </a:r>
            <a:r>
              <a:rPr sz="2750" spc="50" dirty="0">
                <a:solidFill>
                  <a:srgbClr val="0D2841"/>
                </a:solidFill>
                <a:latin typeface="Tahoma"/>
                <a:cs typeface="Tahoma"/>
              </a:rPr>
              <a:t>a</a:t>
            </a:r>
            <a:r>
              <a:rPr sz="2750" spc="-40" dirty="0">
                <a:solidFill>
                  <a:srgbClr val="0D2841"/>
                </a:solidFill>
                <a:latin typeface="Tahoma"/>
                <a:cs typeface="Tahoma"/>
              </a:rPr>
              <a:t>n</a:t>
            </a:r>
            <a:r>
              <a:rPr sz="2750" spc="45" dirty="0">
                <a:solidFill>
                  <a:srgbClr val="0D2841"/>
                </a:solidFill>
                <a:latin typeface="Tahoma"/>
                <a:cs typeface="Tahoma"/>
              </a:rPr>
              <a:t>i</a:t>
            </a:r>
            <a:r>
              <a:rPr sz="2750" spc="-25" dirty="0">
                <a:solidFill>
                  <a:srgbClr val="0D2841"/>
                </a:solidFill>
                <a:latin typeface="Tahoma"/>
                <a:cs typeface="Tahoma"/>
              </a:rPr>
              <a:t>e</a:t>
            </a:r>
            <a:r>
              <a:rPr sz="2750" spc="120" dirty="0">
                <a:solidFill>
                  <a:srgbClr val="0D2841"/>
                </a:solidFill>
                <a:latin typeface="Tahoma"/>
                <a:cs typeface="Tahoma"/>
              </a:rPr>
              <a:t>s</a:t>
            </a:r>
            <a:r>
              <a:rPr sz="2750" spc="-110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120" dirty="0">
                <a:solidFill>
                  <a:srgbClr val="0D2841"/>
                </a:solidFill>
                <a:latin typeface="Tahoma"/>
                <a:cs typeface="Tahoma"/>
              </a:rPr>
              <a:t>l</a:t>
            </a:r>
            <a:r>
              <a:rPr sz="2750" spc="45" dirty="0">
                <a:solidFill>
                  <a:srgbClr val="0D2841"/>
                </a:solidFill>
                <a:latin typeface="Tahoma"/>
                <a:cs typeface="Tahoma"/>
              </a:rPr>
              <a:t>i</a:t>
            </a:r>
            <a:r>
              <a:rPr sz="2750" spc="-95" dirty="0">
                <a:solidFill>
                  <a:srgbClr val="0D2841"/>
                </a:solidFill>
                <a:latin typeface="Tahoma"/>
                <a:cs typeface="Tahoma"/>
              </a:rPr>
              <a:t>k</a:t>
            </a:r>
            <a:r>
              <a:rPr sz="2750" spc="15" dirty="0">
                <a:solidFill>
                  <a:srgbClr val="0D2841"/>
                </a:solidFill>
                <a:latin typeface="Tahoma"/>
                <a:cs typeface="Tahoma"/>
              </a:rPr>
              <a:t>e</a:t>
            </a:r>
            <a:r>
              <a:rPr sz="2750" spc="-300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-484" dirty="0">
                <a:solidFill>
                  <a:srgbClr val="0D2841"/>
                </a:solidFill>
                <a:latin typeface="Tahoma"/>
                <a:cs typeface="Tahoma"/>
              </a:rPr>
              <a:t>T</a:t>
            </a:r>
            <a:r>
              <a:rPr sz="2750" spc="-25" dirty="0">
                <a:solidFill>
                  <a:srgbClr val="0D2841"/>
                </a:solidFill>
                <a:latin typeface="Tahoma"/>
                <a:cs typeface="Tahoma"/>
              </a:rPr>
              <a:t>e</a:t>
            </a:r>
            <a:r>
              <a:rPr sz="2750" spc="155" dirty="0">
                <a:solidFill>
                  <a:srgbClr val="0D2841"/>
                </a:solidFill>
                <a:latin typeface="Tahoma"/>
                <a:cs typeface="Tahoma"/>
              </a:rPr>
              <a:t>c</a:t>
            </a:r>
            <a:r>
              <a:rPr sz="2750" spc="-5" dirty="0">
                <a:solidFill>
                  <a:srgbClr val="0D2841"/>
                </a:solidFill>
                <a:latin typeface="Tahoma"/>
                <a:cs typeface="Tahoma"/>
              </a:rPr>
              <a:t>h</a:t>
            </a:r>
            <a:r>
              <a:rPr sz="2750" spc="-220" dirty="0">
                <a:solidFill>
                  <a:srgbClr val="0D2841"/>
                </a:solidFill>
                <a:latin typeface="Tahoma"/>
                <a:cs typeface="Tahoma"/>
              </a:rPr>
              <a:t> </a:t>
            </a:r>
            <a:r>
              <a:rPr sz="2750" spc="55" dirty="0">
                <a:solidFill>
                  <a:srgbClr val="0D2841"/>
                </a:solidFill>
                <a:latin typeface="Tahoma"/>
                <a:cs typeface="Tahoma"/>
              </a:rPr>
              <a:t>M</a:t>
            </a:r>
            <a:r>
              <a:rPr sz="2750" spc="50" dirty="0">
                <a:solidFill>
                  <a:srgbClr val="0D2841"/>
                </a:solidFill>
                <a:latin typeface="Tahoma"/>
                <a:cs typeface="Tahoma"/>
              </a:rPr>
              <a:t>a</a:t>
            </a:r>
            <a:r>
              <a:rPr sz="2750" spc="-40" dirty="0">
                <a:solidFill>
                  <a:srgbClr val="0D2841"/>
                </a:solidFill>
                <a:latin typeface="Tahoma"/>
                <a:cs typeface="Tahoma"/>
              </a:rPr>
              <a:t>h</a:t>
            </a:r>
            <a:r>
              <a:rPr sz="2750" spc="45" dirty="0">
                <a:solidFill>
                  <a:srgbClr val="0D2841"/>
                </a:solidFill>
                <a:latin typeface="Tahoma"/>
                <a:cs typeface="Tahoma"/>
              </a:rPr>
              <a:t>i</a:t>
            </a:r>
            <a:r>
              <a:rPr sz="2750" spc="-40" dirty="0">
                <a:solidFill>
                  <a:srgbClr val="0D2841"/>
                </a:solidFill>
                <a:latin typeface="Tahoma"/>
                <a:cs typeface="Tahoma"/>
              </a:rPr>
              <a:t>n</a:t>
            </a:r>
            <a:r>
              <a:rPr sz="2750" spc="50" dirty="0">
                <a:solidFill>
                  <a:srgbClr val="0D2841"/>
                </a:solidFill>
                <a:latin typeface="Tahoma"/>
                <a:cs typeface="Tahoma"/>
              </a:rPr>
              <a:t>d</a:t>
            </a:r>
            <a:r>
              <a:rPr sz="2750" spc="-170" dirty="0">
                <a:solidFill>
                  <a:srgbClr val="0D2841"/>
                </a:solidFill>
                <a:latin typeface="Tahoma"/>
                <a:cs typeface="Tahoma"/>
              </a:rPr>
              <a:t>r</a:t>
            </a:r>
            <a:r>
              <a:rPr sz="2750" spc="50" dirty="0">
                <a:solidFill>
                  <a:srgbClr val="0D2841"/>
                </a:solidFill>
                <a:latin typeface="Tahoma"/>
                <a:cs typeface="Tahoma"/>
              </a:rPr>
              <a:t>a</a:t>
            </a:r>
            <a:r>
              <a:rPr sz="2750" spc="-40" dirty="0">
                <a:solidFill>
                  <a:srgbClr val="0D2841"/>
                </a:solidFill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6434" y="1058163"/>
            <a:ext cx="10166985" cy="301498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41300" marR="643890" indent="-229235">
              <a:lnSpc>
                <a:spcPct val="92500"/>
              </a:lnSpc>
              <a:spcBef>
                <a:spcPts val="415"/>
              </a:spcBef>
              <a:buClr>
                <a:srgbClr val="781F6D"/>
              </a:buClr>
              <a:buFont typeface="Arial MT"/>
              <a:buChar char="•"/>
              <a:tabLst>
                <a:tab pos="241935" algn="l"/>
              </a:tabLst>
            </a:pPr>
            <a:r>
              <a:rPr sz="3200" b="1" spc="-50" dirty="0">
                <a:solidFill>
                  <a:srgbClr val="781F6D"/>
                </a:solidFill>
                <a:latin typeface="Trebuchet MS"/>
                <a:cs typeface="Trebuchet MS"/>
              </a:rPr>
              <a:t>Project</a:t>
            </a:r>
            <a:r>
              <a:rPr sz="3200" b="1" spc="-540" dirty="0">
                <a:solidFill>
                  <a:srgbClr val="781F6D"/>
                </a:solidFill>
                <a:latin typeface="Trebuchet MS"/>
                <a:cs typeface="Trebuchet MS"/>
              </a:rPr>
              <a:t> </a:t>
            </a:r>
            <a:r>
              <a:rPr sz="3200" b="1" spc="-35" dirty="0">
                <a:solidFill>
                  <a:srgbClr val="781F6D"/>
                </a:solidFill>
                <a:latin typeface="Trebuchet MS"/>
                <a:cs typeface="Trebuchet MS"/>
              </a:rPr>
              <a:t>Delivery</a:t>
            </a:r>
            <a:r>
              <a:rPr sz="3200" b="1" spc="-535" dirty="0">
                <a:solidFill>
                  <a:srgbClr val="781F6D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781F6D"/>
                </a:solidFill>
                <a:latin typeface="Trebuchet MS"/>
                <a:cs typeface="Trebuchet MS"/>
              </a:rPr>
              <a:t>Timeliness</a:t>
            </a:r>
            <a:r>
              <a:rPr sz="2750" b="1" dirty="0">
                <a:solidFill>
                  <a:srgbClr val="781F6D"/>
                </a:solidFill>
                <a:latin typeface="Trebuchet MS"/>
                <a:cs typeface="Trebuchet MS"/>
              </a:rPr>
              <a:t>:</a:t>
            </a:r>
            <a:r>
              <a:rPr sz="2750" b="1" spc="-465" dirty="0">
                <a:solidFill>
                  <a:srgbClr val="781F6D"/>
                </a:solidFill>
                <a:latin typeface="Trebuchet MS"/>
                <a:cs typeface="Trebuchet MS"/>
              </a:rPr>
              <a:t> </a:t>
            </a:r>
            <a:r>
              <a:rPr sz="2750" spc="-15" dirty="0">
                <a:latin typeface="Tahoma"/>
                <a:cs typeface="Tahoma"/>
              </a:rPr>
              <a:t>Ensuring</a:t>
            </a:r>
            <a:r>
              <a:rPr sz="2750" spc="-180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that</a:t>
            </a:r>
            <a:r>
              <a:rPr sz="2750" spc="-26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projects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are </a:t>
            </a:r>
            <a:r>
              <a:rPr sz="2750" spc="-30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14" dirty="0">
                <a:latin typeface="Tahoma"/>
                <a:cs typeface="Tahoma"/>
              </a:rPr>
              <a:t>l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100" dirty="0">
                <a:latin typeface="Tahoma"/>
                <a:cs typeface="Tahoma"/>
              </a:rPr>
              <a:t>v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35" dirty="0">
                <a:latin typeface="Tahoma"/>
                <a:cs typeface="Tahoma"/>
              </a:rPr>
              <a:t>d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5" dirty="0">
                <a:latin typeface="Tahoma"/>
                <a:cs typeface="Tahoma"/>
              </a:rPr>
              <a:t>n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spc="85" dirty="0">
                <a:latin typeface="Tahoma"/>
                <a:cs typeface="Tahoma"/>
              </a:rPr>
              <a:t>m</a:t>
            </a:r>
            <a:r>
              <a:rPr sz="2750" spc="15" dirty="0">
                <a:latin typeface="Tahoma"/>
                <a:cs typeface="Tahoma"/>
              </a:rPr>
              <a:t>e</a:t>
            </a:r>
            <a:r>
              <a:rPr sz="2750" spc="-30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35" dirty="0">
                <a:latin typeface="Tahoma"/>
                <a:cs typeface="Tahoma"/>
              </a:rPr>
              <a:t>d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w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15" dirty="0">
                <a:latin typeface="Tahoma"/>
                <a:cs typeface="Tahoma"/>
              </a:rPr>
              <a:t>t</a:t>
            </a:r>
            <a:r>
              <a:rPr sz="2750" spc="-50" dirty="0">
                <a:latin typeface="Tahoma"/>
                <a:cs typeface="Tahoma"/>
              </a:rPr>
              <a:t>h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5" dirty="0">
                <a:latin typeface="Tahoma"/>
                <a:cs typeface="Tahoma"/>
              </a:rPr>
              <a:t>n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b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-90" dirty="0">
                <a:latin typeface="Tahoma"/>
                <a:cs typeface="Tahoma"/>
              </a:rPr>
              <a:t>g</a:t>
            </a:r>
            <a:r>
              <a:rPr sz="2750" spc="-120" dirty="0">
                <a:latin typeface="Tahoma"/>
                <a:cs typeface="Tahoma"/>
              </a:rPr>
              <a:t>e</a:t>
            </a:r>
            <a:r>
              <a:rPr sz="2750" spc="-25" dirty="0">
                <a:latin typeface="Tahoma"/>
                <a:cs typeface="Tahoma"/>
              </a:rPr>
              <a:t>t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120" dirty="0">
                <a:latin typeface="Tahoma"/>
                <a:cs typeface="Tahoma"/>
              </a:rPr>
              <a:t>s</a:t>
            </a:r>
            <a:r>
              <a:rPr sz="2750" spc="-340" dirty="0">
                <a:latin typeface="Tahoma"/>
                <a:cs typeface="Tahoma"/>
              </a:rPr>
              <a:t> 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114" dirty="0">
                <a:latin typeface="Tahoma"/>
                <a:cs typeface="Tahoma"/>
              </a:rPr>
              <a:t>l</a:t>
            </a:r>
            <a:r>
              <a:rPr sz="2750" spc="-40" dirty="0">
                <a:latin typeface="Tahoma"/>
                <a:cs typeface="Tahoma"/>
              </a:rPr>
              <a:t>.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K</a:t>
            </a:r>
            <a:r>
              <a:rPr sz="2750" spc="-10" dirty="0">
                <a:latin typeface="Tahoma"/>
                <a:cs typeface="Tahoma"/>
              </a:rPr>
              <a:t>P</a:t>
            </a:r>
            <a:r>
              <a:rPr sz="2750" spc="-285" dirty="0">
                <a:latin typeface="Tahoma"/>
                <a:cs typeface="Tahoma"/>
              </a:rPr>
              <a:t>I</a:t>
            </a:r>
            <a:r>
              <a:rPr sz="2750" spc="120" dirty="0">
                <a:latin typeface="Tahoma"/>
                <a:cs typeface="Tahoma"/>
              </a:rPr>
              <a:t>s</a:t>
            </a:r>
            <a:r>
              <a:rPr sz="2750" spc="-190" dirty="0">
                <a:latin typeface="Tahoma"/>
                <a:cs typeface="Tahoma"/>
              </a:rPr>
              <a:t> 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14" dirty="0">
                <a:latin typeface="Tahoma"/>
                <a:cs typeface="Tahoma"/>
              </a:rPr>
              <a:t>l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10" dirty="0">
                <a:latin typeface="Tahoma"/>
                <a:cs typeface="Tahoma"/>
              </a:rPr>
              <a:t>t</a:t>
            </a:r>
            <a:r>
              <a:rPr sz="2750" spc="-45" dirty="0">
                <a:latin typeface="Tahoma"/>
                <a:cs typeface="Tahoma"/>
              </a:rPr>
              <a:t>e</a:t>
            </a:r>
            <a:r>
              <a:rPr sz="2750" spc="35" dirty="0">
                <a:latin typeface="Tahoma"/>
                <a:cs typeface="Tahoma"/>
              </a:rPr>
              <a:t>d</a:t>
            </a:r>
            <a:r>
              <a:rPr sz="2750" spc="-17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to  </a:t>
            </a:r>
            <a:r>
              <a:rPr sz="2750" spc="-20" dirty="0">
                <a:latin typeface="Tahoma"/>
                <a:cs typeface="Tahoma"/>
              </a:rPr>
              <a:t>project </a:t>
            </a:r>
            <a:r>
              <a:rPr sz="2750" spc="15" dirty="0">
                <a:latin typeface="Tahoma"/>
                <a:cs typeface="Tahoma"/>
              </a:rPr>
              <a:t>timelines, </a:t>
            </a:r>
            <a:r>
              <a:rPr sz="2750" spc="35" dirty="0">
                <a:latin typeface="Tahoma"/>
                <a:cs typeface="Tahoma"/>
              </a:rPr>
              <a:t>milestones </a:t>
            </a:r>
            <a:r>
              <a:rPr sz="2750" spc="5" dirty="0">
                <a:latin typeface="Tahoma"/>
                <a:cs typeface="Tahoma"/>
              </a:rPr>
              <a:t>achieved,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-5" dirty="0">
                <a:latin typeface="Tahoma"/>
                <a:cs typeface="Tahoma"/>
              </a:rPr>
              <a:t>adherence </a:t>
            </a:r>
            <a:r>
              <a:rPr sz="2750" dirty="0">
                <a:latin typeface="Tahoma"/>
                <a:cs typeface="Tahoma"/>
              </a:rPr>
              <a:t>to </a:t>
            </a:r>
            <a:r>
              <a:rPr sz="2750" spc="5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b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-90" dirty="0">
                <a:latin typeface="Tahoma"/>
                <a:cs typeface="Tahoma"/>
              </a:rPr>
              <a:t>g</a:t>
            </a:r>
            <a:r>
              <a:rPr sz="2750" spc="-114" dirty="0">
                <a:latin typeface="Tahoma"/>
                <a:cs typeface="Tahoma"/>
              </a:rPr>
              <a:t>e</a:t>
            </a:r>
            <a:r>
              <a:rPr sz="2750" spc="35" dirty="0">
                <a:latin typeface="Tahoma"/>
                <a:cs typeface="Tahoma"/>
              </a:rPr>
              <a:t>t</a:t>
            </a:r>
            <a:r>
              <a:rPr sz="2750" spc="55" dirty="0">
                <a:latin typeface="Tahoma"/>
                <a:cs typeface="Tahoma"/>
              </a:rPr>
              <a:t>s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15" dirty="0">
                <a:latin typeface="Tahoma"/>
                <a:cs typeface="Tahoma"/>
              </a:rPr>
              <a:t>e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85" dirty="0">
                <a:latin typeface="Tahoma"/>
                <a:cs typeface="Tahoma"/>
              </a:rPr>
              <a:t>m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-5" dirty="0">
                <a:latin typeface="Tahoma"/>
                <a:cs typeface="Tahoma"/>
              </a:rPr>
              <a:t>t</a:t>
            </a:r>
            <a:r>
              <a:rPr sz="2750" spc="25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nt.</a:t>
            </a:r>
            <a:endParaRPr sz="2750">
              <a:latin typeface="Tahoma"/>
              <a:cs typeface="Tahoma"/>
            </a:endParaRPr>
          </a:p>
          <a:p>
            <a:pPr marL="241300" marR="5080" indent="-229235">
              <a:lnSpc>
                <a:spcPts val="3080"/>
              </a:lnSpc>
              <a:spcBef>
                <a:spcPts val="1340"/>
              </a:spcBef>
              <a:buFont typeface="Arial MT"/>
              <a:buChar char="•"/>
              <a:tabLst>
                <a:tab pos="241935" algn="l"/>
              </a:tabLst>
            </a:pPr>
            <a:r>
              <a:rPr sz="3200" b="1" dirty="0">
                <a:solidFill>
                  <a:srgbClr val="781F6D"/>
                </a:solidFill>
                <a:latin typeface="Trebuchet MS"/>
                <a:cs typeface="Trebuchet MS"/>
              </a:rPr>
              <a:t>Employee</a:t>
            </a:r>
            <a:r>
              <a:rPr sz="3200" b="1" spc="-509" dirty="0">
                <a:solidFill>
                  <a:srgbClr val="781F6D"/>
                </a:solidFill>
                <a:latin typeface="Trebuchet MS"/>
                <a:cs typeface="Trebuchet MS"/>
              </a:rPr>
              <a:t> </a:t>
            </a:r>
            <a:r>
              <a:rPr sz="3200" b="1" spc="-55" dirty="0">
                <a:solidFill>
                  <a:srgbClr val="781F6D"/>
                </a:solidFill>
                <a:latin typeface="Trebuchet MS"/>
                <a:cs typeface="Trebuchet MS"/>
              </a:rPr>
              <a:t>Utilization</a:t>
            </a:r>
            <a:r>
              <a:rPr sz="2750" spc="-55" dirty="0">
                <a:latin typeface="Tahoma"/>
                <a:cs typeface="Tahoma"/>
              </a:rPr>
              <a:t>:</a:t>
            </a:r>
            <a:r>
              <a:rPr sz="2750" spc="-455" dirty="0">
                <a:latin typeface="Tahoma"/>
                <a:cs typeface="Tahoma"/>
              </a:rPr>
              <a:t> </a:t>
            </a:r>
            <a:r>
              <a:rPr sz="2750" spc="-70" dirty="0">
                <a:latin typeface="Tahoma"/>
                <a:cs typeface="Tahoma"/>
              </a:rPr>
              <a:t>Tracking</a:t>
            </a:r>
            <a:r>
              <a:rPr sz="2750" spc="-180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how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effectively</a:t>
            </a:r>
            <a:r>
              <a:rPr sz="2750" spc="-170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employees</a:t>
            </a:r>
            <a:r>
              <a:rPr sz="2750" spc="-185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are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spc="110" dirty="0">
                <a:latin typeface="Tahoma"/>
                <a:cs typeface="Tahoma"/>
              </a:rPr>
              <a:t>l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-105" dirty="0">
                <a:latin typeface="Tahoma"/>
                <a:cs typeface="Tahoma"/>
              </a:rPr>
              <a:t>z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35" dirty="0">
                <a:latin typeface="Tahoma"/>
                <a:cs typeface="Tahoma"/>
              </a:rPr>
              <a:t>d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-5" dirty="0">
                <a:latin typeface="Tahoma"/>
                <a:cs typeface="Tahoma"/>
              </a:rPr>
              <a:t>n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-110" dirty="0">
                <a:latin typeface="Tahoma"/>
                <a:cs typeface="Tahoma"/>
              </a:rPr>
              <a:t>j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35" dirty="0">
                <a:latin typeface="Tahoma"/>
                <a:cs typeface="Tahoma"/>
              </a:rPr>
              <a:t>t</a:t>
            </a:r>
            <a:r>
              <a:rPr sz="2750" spc="55" dirty="0">
                <a:latin typeface="Tahoma"/>
                <a:cs typeface="Tahoma"/>
              </a:rPr>
              <a:t>s</a:t>
            </a:r>
            <a:r>
              <a:rPr sz="2750" spc="-40" dirty="0">
                <a:latin typeface="Tahoma"/>
                <a:cs typeface="Tahoma"/>
              </a:rPr>
              <a:t> h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10" dirty="0">
                <a:latin typeface="Tahoma"/>
                <a:cs typeface="Tahoma"/>
              </a:rPr>
              <a:t>l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120" dirty="0">
                <a:latin typeface="Tahoma"/>
                <a:cs typeface="Tahoma"/>
              </a:rPr>
              <a:t>s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-5" dirty="0">
                <a:latin typeface="Tahoma"/>
                <a:cs typeface="Tahoma"/>
              </a:rPr>
              <a:t>n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spc="85" dirty="0">
                <a:latin typeface="Tahoma"/>
                <a:cs typeface="Tahoma"/>
              </a:rPr>
              <a:t>m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-30" dirty="0">
                <a:latin typeface="Tahoma"/>
                <a:cs typeface="Tahoma"/>
              </a:rPr>
              <a:t>z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-175" dirty="0">
                <a:latin typeface="Tahoma"/>
                <a:cs typeface="Tahoma"/>
              </a:rPr>
              <a:t>g</a:t>
            </a:r>
            <a:r>
              <a:rPr sz="2750" spc="-185" dirty="0">
                <a:latin typeface="Tahoma"/>
                <a:cs typeface="Tahoma"/>
              </a:rPr>
              <a:t> 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70" dirty="0">
                <a:latin typeface="Tahoma"/>
                <a:cs typeface="Tahoma"/>
              </a:rPr>
              <a:t>s</a:t>
            </a:r>
            <a:r>
              <a:rPr sz="2750" spc="50" dirty="0">
                <a:latin typeface="Tahoma"/>
                <a:cs typeface="Tahoma"/>
              </a:rPr>
              <a:t>o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15" dirty="0">
                <a:latin typeface="Tahoma"/>
                <a:cs typeface="Tahoma"/>
              </a:rPr>
              <a:t>e</a:t>
            </a:r>
            <a:r>
              <a:rPr sz="2750" spc="-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110" dirty="0">
                <a:latin typeface="Tahoma"/>
                <a:cs typeface="Tahoma"/>
              </a:rPr>
              <a:t>ll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-5" dirty="0">
                <a:latin typeface="Tahoma"/>
                <a:cs typeface="Tahoma"/>
              </a:rPr>
              <a:t>n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25" dirty="0">
                <a:latin typeface="Tahoma"/>
                <a:cs typeface="Tahoma"/>
              </a:rPr>
              <a:t>d  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85" dirty="0">
                <a:latin typeface="Tahoma"/>
                <a:cs typeface="Tahoma"/>
              </a:rPr>
              <a:t>m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100" dirty="0">
                <a:latin typeface="Tahoma"/>
                <a:cs typeface="Tahoma"/>
              </a:rPr>
              <a:t>v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-175" dirty="0">
                <a:latin typeface="Tahoma"/>
                <a:cs typeface="Tahoma"/>
              </a:rPr>
              <a:t>g</a:t>
            </a:r>
            <a:r>
              <a:rPr sz="2750" spc="-190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spc="-100" dirty="0">
                <a:latin typeface="Tahoma"/>
                <a:cs typeface="Tahoma"/>
              </a:rPr>
              <a:t>v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30" dirty="0">
                <a:latin typeface="Tahoma"/>
                <a:cs typeface="Tahoma"/>
              </a:rPr>
              <a:t>t</a:t>
            </a:r>
            <a:r>
              <a:rPr sz="2750" spc="-325" dirty="0">
                <a:latin typeface="Tahoma"/>
                <a:cs typeface="Tahoma"/>
              </a:rPr>
              <a:t>y</a:t>
            </a:r>
            <a:r>
              <a:rPr sz="2750" spc="-40" dirty="0"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138493"/>
            <a:ext cx="692086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u="sng" spc="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B</a:t>
            </a:r>
            <a:r>
              <a:rPr sz="4400" b="1" u="sng" spc="-27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u</a:t>
            </a:r>
            <a:r>
              <a:rPr sz="4400" b="1" u="sng" spc="-33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y</a:t>
            </a:r>
            <a:r>
              <a:rPr sz="4400" b="1" u="sng" spc="-28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e</a:t>
            </a:r>
            <a:r>
              <a:rPr sz="4400" b="1" u="sng" spc="-31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r</a:t>
            </a:r>
            <a:r>
              <a:rPr sz="4400" b="1" u="sng" spc="-64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’</a:t>
            </a:r>
            <a:r>
              <a:rPr sz="4400" b="1" u="sng" spc="24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s</a:t>
            </a:r>
            <a:r>
              <a:rPr sz="4400" b="1" u="sng" spc="-40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14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/</a:t>
            </a:r>
            <a:r>
              <a:rPr sz="4400" b="1" u="sng" spc="-17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A</a:t>
            </a:r>
            <a:r>
              <a:rPr sz="4400" b="1" u="sng" spc="-20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udi</a:t>
            </a:r>
            <a:r>
              <a:rPr sz="4400" b="1" u="sng" spc="-30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e</a:t>
            </a:r>
            <a:r>
              <a:rPr sz="4400" b="1" u="sng" spc="-27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n</a:t>
            </a:r>
            <a:r>
              <a:rPr sz="4400" b="1" u="sng" spc="-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c</a:t>
            </a:r>
            <a:r>
              <a:rPr sz="4400" b="1" u="sng" spc="-36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e</a:t>
            </a:r>
            <a:r>
              <a:rPr sz="4400" b="1" u="sng" spc="-64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’</a:t>
            </a:r>
            <a:r>
              <a:rPr sz="4400" b="1" u="sng" spc="24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s</a:t>
            </a:r>
            <a:r>
              <a:rPr sz="4400" b="1" u="sng" spc="-47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b="1" u="sng" spc="-11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P</a:t>
            </a:r>
            <a:r>
              <a:rPr sz="4400" b="1" u="sng" spc="-28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e</a:t>
            </a:r>
            <a:r>
              <a:rPr sz="4400" b="1" u="sng" spc="-459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r</a:t>
            </a:r>
            <a:r>
              <a:rPr sz="4400" b="1" u="sng" spc="27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s</a:t>
            </a:r>
            <a:r>
              <a:rPr sz="4400" b="1" u="sng" spc="-170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o</a:t>
            </a:r>
            <a:r>
              <a:rPr sz="4400" b="1" u="sng" spc="-27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n</a:t>
            </a:r>
            <a:r>
              <a:rPr sz="4400" b="1" u="sng" spc="-285" dirty="0">
                <a:solidFill>
                  <a:srgbClr val="9F2B92"/>
                </a:solidFill>
                <a:uFill>
                  <a:solidFill>
                    <a:srgbClr val="9F2B92"/>
                  </a:solidFill>
                </a:uFill>
                <a:latin typeface="Trebuchet MS"/>
                <a:cs typeface="Trebuchet MS"/>
              </a:rPr>
              <a:t>a: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907" y="931799"/>
            <a:ext cx="11167745" cy="542861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9235">
              <a:lnSpc>
                <a:spcPct val="92200"/>
              </a:lnSpc>
              <a:spcBef>
                <a:spcPts val="385"/>
              </a:spcBef>
              <a:buFont typeface="Arial MT"/>
              <a:buChar char="•"/>
              <a:tabLst>
                <a:tab pos="317500" algn="l"/>
                <a:tab pos="318135" algn="l"/>
              </a:tabLst>
            </a:pPr>
            <a:r>
              <a:rPr dirty="0"/>
              <a:t>	</a:t>
            </a:r>
            <a:r>
              <a:rPr sz="2750" spc="-90" dirty="0">
                <a:latin typeface="Tahoma"/>
                <a:cs typeface="Tahoma"/>
              </a:rPr>
              <a:t>Tech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Mahindra</a:t>
            </a:r>
            <a:r>
              <a:rPr sz="2750" spc="-165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caters</a:t>
            </a:r>
            <a:r>
              <a:rPr sz="2750" spc="-260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to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a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diverse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-65" dirty="0">
                <a:latin typeface="Tahoma"/>
                <a:cs typeface="Tahoma"/>
              </a:rPr>
              <a:t>range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of</a:t>
            </a:r>
            <a:r>
              <a:rPr sz="2750" spc="-270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buyers,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primarily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focusing</a:t>
            </a:r>
            <a:r>
              <a:rPr sz="2750" spc="-18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on </a:t>
            </a:r>
            <a:r>
              <a:rPr sz="2750" spc="-840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businesses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-15" dirty="0">
                <a:latin typeface="Tahoma"/>
                <a:cs typeface="Tahoma"/>
              </a:rPr>
              <a:t>organizations </a:t>
            </a:r>
            <a:r>
              <a:rPr sz="2750" spc="-45" dirty="0">
                <a:latin typeface="Tahoma"/>
                <a:cs typeface="Tahoma"/>
              </a:rPr>
              <a:t>rather </a:t>
            </a:r>
            <a:r>
              <a:rPr sz="2750" spc="-5" dirty="0">
                <a:latin typeface="Tahoma"/>
                <a:cs typeface="Tahoma"/>
              </a:rPr>
              <a:t>than </a:t>
            </a:r>
            <a:r>
              <a:rPr sz="2750" spc="25" dirty="0">
                <a:latin typeface="Tahoma"/>
                <a:cs typeface="Tahoma"/>
              </a:rPr>
              <a:t>individual consumers. </a:t>
            </a:r>
            <a:r>
              <a:rPr sz="2750" spc="-70" dirty="0">
                <a:latin typeface="Tahoma"/>
                <a:cs typeface="Tahoma"/>
              </a:rPr>
              <a:t>Their </a:t>
            </a:r>
            <a:r>
              <a:rPr sz="2750" spc="-6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15" dirty="0">
                <a:latin typeface="Tahoma"/>
                <a:cs typeface="Tahoma"/>
              </a:rPr>
              <a:t>e</a:t>
            </a:r>
            <a:r>
              <a:rPr sz="2750" spc="-155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70" dirty="0">
                <a:latin typeface="Tahoma"/>
                <a:cs typeface="Tahoma"/>
              </a:rPr>
              <a:t>s</a:t>
            </a:r>
            <a:r>
              <a:rPr sz="2750" spc="50" dirty="0">
                <a:latin typeface="Tahoma"/>
                <a:cs typeface="Tahoma"/>
              </a:rPr>
              <a:t>o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120" dirty="0">
                <a:latin typeface="Tahoma"/>
                <a:cs typeface="Tahoma"/>
              </a:rPr>
              <a:t>s</a:t>
            </a:r>
            <a:r>
              <a:rPr sz="2750" spc="-190" dirty="0">
                <a:latin typeface="Tahoma"/>
                <a:cs typeface="Tahoma"/>
              </a:rPr>
              <a:t> </a:t>
            </a:r>
            <a:r>
              <a:rPr sz="2750" spc="-60" dirty="0">
                <a:latin typeface="Tahoma"/>
                <a:cs typeface="Tahoma"/>
              </a:rPr>
              <a:t>t</a:t>
            </a:r>
            <a:r>
              <a:rPr sz="2750" spc="-70" dirty="0">
                <a:latin typeface="Tahoma"/>
                <a:cs typeface="Tahoma"/>
              </a:rPr>
              <a:t>y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110" dirty="0">
                <a:latin typeface="Tahoma"/>
                <a:cs typeface="Tahoma"/>
              </a:rPr>
              <a:t>ll</a:t>
            </a:r>
            <a:r>
              <a:rPr sz="2750" spc="-114" dirty="0">
                <a:latin typeface="Tahoma"/>
                <a:cs typeface="Tahoma"/>
              </a:rPr>
              <a:t>y</a:t>
            </a:r>
            <a:r>
              <a:rPr sz="2750" spc="-320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110" dirty="0">
                <a:latin typeface="Tahoma"/>
                <a:cs typeface="Tahoma"/>
              </a:rPr>
              <a:t>l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180" dirty="0">
                <a:latin typeface="Tahoma"/>
                <a:cs typeface="Tahoma"/>
              </a:rPr>
              <a:t>:</a:t>
            </a:r>
            <a:endParaRPr sz="2750">
              <a:latin typeface="Tahoma"/>
              <a:cs typeface="Tahoma"/>
            </a:endParaRPr>
          </a:p>
          <a:p>
            <a:pPr marL="241300" marR="234315" indent="-229235">
              <a:lnSpc>
                <a:spcPct val="91900"/>
              </a:lnSpc>
              <a:spcBef>
                <a:spcPts val="915"/>
              </a:spcBef>
              <a:buFont typeface="Arial MT"/>
              <a:buChar char="•"/>
              <a:tabLst>
                <a:tab pos="241935" algn="l"/>
              </a:tabLst>
            </a:pPr>
            <a:r>
              <a:rPr sz="3200" b="1" spc="45" dirty="0">
                <a:solidFill>
                  <a:srgbClr val="E97031"/>
                </a:solidFill>
                <a:latin typeface="Trebuchet MS"/>
                <a:cs typeface="Trebuchet MS"/>
              </a:rPr>
              <a:t>E</a:t>
            </a:r>
            <a:r>
              <a:rPr sz="3200" b="1" spc="-90" dirty="0">
                <a:solidFill>
                  <a:srgbClr val="E97031"/>
                </a:solidFill>
                <a:latin typeface="Trebuchet MS"/>
                <a:cs typeface="Trebuchet MS"/>
              </a:rPr>
              <a:t>n</a:t>
            </a:r>
            <a:r>
              <a:rPr sz="3200" b="1" spc="-80" dirty="0">
                <a:solidFill>
                  <a:srgbClr val="E97031"/>
                </a:solidFill>
                <a:latin typeface="Trebuchet MS"/>
                <a:cs typeface="Trebuchet MS"/>
              </a:rPr>
              <a:t>t</a:t>
            </a:r>
            <a:r>
              <a:rPr sz="3200" b="1" spc="-130" dirty="0">
                <a:solidFill>
                  <a:srgbClr val="E97031"/>
                </a:solidFill>
                <a:latin typeface="Trebuchet MS"/>
                <a:cs typeface="Trebuchet MS"/>
              </a:rPr>
              <a:t>e</a:t>
            </a:r>
            <a:r>
              <a:rPr sz="3200" b="1" spc="-90" dirty="0">
                <a:solidFill>
                  <a:srgbClr val="E97031"/>
                </a:solidFill>
                <a:latin typeface="Trebuchet MS"/>
                <a:cs typeface="Trebuchet MS"/>
              </a:rPr>
              <a:t>r</a:t>
            </a:r>
            <a:r>
              <a:rPr sz="3200" b="1" spc="5" dirty="0">
                <a:solidFill>
                  <a:srgbClr val="E97031"/>
                </a:solidFill>
                <a:latin typeface="Trebuchet MS"/>
                <a:cs typeface="Trebuchet MS"/>
              </a:rPr>
              <a:t>p</a:t>
            </a:r>
            <a:r>
              <a:rPr sz="3200" b="1" spc="-165" dirty="0">
                <a:solidFill>
                  <a:srgbClr val="E97031"/>
                </a:solidFill>
                <a:latin typeface="Trebuchet MS"/>
                <a:cs typeface="Trebuchet MS"/>
              </a:rPr>
              <a:t>r</a:t>
            </a:r>
            <a:r>
              <a:rPr sz="3200" b="1" spc="-75" dirty="0">
                <a:solidFill>
                  <a:srgbClr val="E97031"/>
                </a:solidFill>
                <a:latin typeface="Trebuchet MS"/>
                <a:cs typeface="Trebuchet MS"/>
              </a:rPr>
              <a:t>i</a:t>
            </a:r>
            <a:r>
              <a:rPr sz="3200" b="1" spc="270" dirty="0">
                <a:solidFill>
                  <a:srgbClr val="E97031"/>
                </a:solidFill>
                <a:latin typeface="Trebuchet MS"/>
                <a:cs typeface="Trebuchet MS"/>
              </a:rPr>
              <a:t>s</a:t>
            </a:r>
            <a:r>
              <a:rPr sz="3200" b="1" spc="130" dirty="0">
                <a:solidFill>
                  <a:srgbClr val="E97031"/>
                </a:solidFill>
                <a:latin typeface="Trebuchet MS"/>
                <a:cs typeface="Trebuchet MS"/>
              </a:rPr>
              <a:t>e</a:t>
            </a:r>
            <a:r>
              <a:rPr sz="3200" b="1" spc="100" dirty="0">
                <a:solidFill>
                  <a:srgbClr val="E97031"/>
                </a:solidFill>
                <a:latin typeface="Trebuchet MS"/>
                <a:cs typeface="Trebuchet MS"/>
              </a:rPr>
              <a:t>s</a:t>
            </a:r>
            <a:r>
              <a:rPr sz="3200" b="1" spc="-530" dirty="0">
                <a:solidFill>
                  <a:srgbClr val="E97031"/>
                </a:solidFill>
                <a:latin typeface="Trebuchet MS"/>
                <a:cs typeface="Trebuchet MS"/>
              </a:rPr>
              <a:t> </a:t>
            </a:r>
            <a:r>
              <a:rPr sz="3200" b="1" spc="85" dirty="0">
                <a:solidFill>
                  <a:srgbClr val="E97031"/>
                </a:solidFill>
                <a:latin typeface="Trebuchet MS"/>
                <a:cs typeface="Trebuchet MS"/>
              </a:rPr>
              <a:t>a</a:t>
            </a:r>
            <a:r>
              <a:rPr sz="3200" b="1" dirty="0">
                <a:solidFill>
                  <a:srgbClr val="E97031"/>
                </a:solidFill>
                <a:latin typeface="Trebuchet MS"/>
                <a:cs typeface="Trebuchet MS"/>
              </a:rPr>
              <a:t>n</a:t>
            </a:r>
            <a:r>
              <a:rPr sz="3200" b="1" spc="5" dirty="0">
                <a:solidFill>
                  <a:srgbClr val="E97031"/>
                </a:solidFill>
                <a:latin typeface="Trebuchet MS"/>
                <a:cs typeface="Trebuchet MS"/>
              </a:rPr>
              <a:t>d</a:t>
            </a:r>
            <a:r>
              <a:rPr sz="3200" b="1" spc="-380" dirty="0">
                <a:solidFill>
                  <a:srgbClr val="E97031"/>
                </a:solidFill>
                <a:latin typeface="Trebuchet MS"/>
                <a:cs typeface="Trebuchet MS"/>
              </a:rPr>
              <a:t> </a:t>
            </a:r>
            <a:r>
              <a:rPr sz="3200" b="1" spc="285" dirty="0">
                <a:solidFill>
                  <a:srgbClr val="E97031"/>
                </a:solidFill>
                <a:latin typeface="Trebuchet MS"/>
                <a:cs typeface="Trebuchet MS"/>
              </a:rPr>
              <a:t>C</a:t>
            </a:r>
            <a:r>
              <a:rPr sz="3200" b="1" spc="55" dirty="0">
                <a:solidFill>
                  <a:srgbClr val="E97031"/>
                </a:solidFill>
                <a:latin typeface="Trebuchet MS"/>
                <a:cs typeface="Trebuchet MS"/>
              </a:rPr>
              <a:t>o</a:t>
            </a:r>
            <a:r>
              <a:rPr sz="3200" b="1" spc="-40" dirty="0">
                <a:solidFill>
                  <a:srgbClr val="E97031"/>
                </a:solidFill>
                <a:latin typeface="Trebuchet MS"/>
                <a:cs typeface="Trebuchet MS"/>
              </a:rPr>
              <a:t>rp</a:t>
            </a:r>
            <a:r>
              <a:rPr sz="3200" b="1" spc="-30" dirty="0">
                <a:solidFill>
                  <a:srgbClr val="E97031"/>
                </a:solidFill>
                <a:latin typeface="Trebuchet MS"/>
                <a:cs typeface="Trebuchet MS"/>
              </a:rPr>
              <a:t>o</a:t>
            </a:r>
            <a:r>
              <a:rPr sz="3200" b="1" spc="-245" dirty="0">
                <a:solidFill>
                  <a:srgbClr val="E97031"/>
                </a:solidFill>
                <a:latin typeface="Trebuchet MS"/>
                <a:cs typeface="Trebuchet MS"/>
              </a:rPr>
              <a:t>r</a:t>
            </a:r>
            <a:r>
              <a:rPr sz="3200" b="1" spc="85" dirty="0">
                <a:solidFill>
                  <a:srgbClr val="E97031"/>
                </a:solidFill>
                <a:latin typeface="Trebuchet MS"/>
                <a:cs typeface="Trebuchet MS"/>
              </a:rPr>
              <a:t>a</a:t>
            </a:r>
            <a:r>
              <a:rPr sz="3200" b="1" spc="-150" dirty="0">
                <a:solidFill>
                  <a:srgbClr val="E97031"/>
                </a:solidFill>
                <a:latin typeface="Trebuchet MS"/>
                <a:cs typeface="Trebuchet MS"/>
              </a:rPr>
              <a:t>t</a:t>
            </a:r>
            <a:r>
              <a:rPr sz="3200" b="1" spc="-60" dirty="0">
                <a:solidFill>
                  <a:srgbClr val="E97031"/>
                </a:solidFill>
                <a:latin typeface="Trebuchet MS"/>
                <a:cs typeface="Trebuchet MS"/>
              </a:rPr>
              <a:t>i</a:t>
            </a:r>
            <a:r>
              <a:rPr sz="3200" b="1" spc="55" dirty="0">
                <a:solidFill>
                  <a:srgbClr val="E97031"/>
                </a:solidFill>
                <a:latin typeface="Trebuchet MS"/>
                <a:cs typeface="Trebuchet MS"/>
              </a:rPr>
              <a:t>o</a:t>
            </a:r>
            <a:r>
              <a:rPr sz="3200" b="1" spc="150" dirty="0">
                <a:solidFill>
                  <a:srgbClr val="E97031"/>
                </a:solidFill>
                <a:latin typeface="Trebuchet MS"/>
                <a:cs typeface="Trebuchet MS"/>
              </a:rPr>
              <a:t>n</a:t>
            </a:r>
            <a:r>
              <a:rPr sz="3200" b="1" spc="95" dirty="0">
                <a:solidFill>
                  <a:srgbClr val="E97031"/>
                </a:solidFill>
                <a:latin typeface="Trebuchet MS"/>
                <a:cs typeface="Trebuchet MS"/>
              </a:rPr>
              <a:t>s</a:t>
            </a:r>
            <a:r>
              <a:rPr sz="3200" b="1" spc="-210" dirty="0">
                <a:solidFill>
                  <a:srgbClr val="E97031"/>
                </a:solidFill>
                <a:latin typeface="Trebuchet MS"/>
                <a:cs typeface="Trebuchet MS"/>
              </a:rPr>
              <a:t>:</a:t>
            </a:r>
            <a:r>
              <a:rPr sz="3200" b="1" spc="-515" dirty="0">
                <a:solidFill>
                  <a:srgbClr val="E97031"/>
                </a:solidFill>
                <a:latin typeface="Trebuchet MS"/>
                <a:cs typeface="Trebuchet MS"/>
              </a:rPr>
              <a:t> </a:t>
            </a:r>
            <a:r>
              <a:rPr sz="2750" spc="-484" dirty="0">
                <a:latin typeface="Tahoma"/>
                <a:cs typeface="Tahoma"/>
              </a:rPr>
              <a:t>T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-5" dirty="0">
                <a:latin typeface="Tahoma"/>
                <a:cs typeface="Tahoma"/>
              </a:rPr>
              <a:t>h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55" dirty="0">
                <a:latin typeface="Tahoma"/>
                <a:cs typeface="Tahoma"/>
              </a:rPr>
              <a:t>M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35" dirty="0">
                <a:latin typeface="Tahoma"/>
                <a:cs typeface="Tahoma"/>
              </a:rPr>
              <a:t>h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-35" dirty="0">
                <a:latin typeface="Tahoma"/>
                <a:cs typeface="Tahoma"/>
              </a:rPr>
              <a:t>n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30" dirty="0">
                <a:latin typeface="Tahoma"/>
                <a:cs typeface="Tahoma"/>
              </a:rPr>
              <a:t>a</a:t>
            </a:r>
            <a:r>
              <a:rPr sz="2750" spc="-165" dirty="0">
                <a:latin typeface="Tahoma"/>
                <a:cs typeface="Tahoma"/>
              </a:rPr>
              <a:t> </a:t>
            </a:r>
            <a:r>
              <a:rPr sz="2750" spc="60" dirty="0">
                <a:latin typeface="Tahoma"/>
                <a:cs typeface="Tahoma"/>
              </a:rPr>
              <a:t>s</a:t>
            </a:r>
            <a:r>
              <a:rPr sz="2750" spc="35" dirty="0">
                <a:latin typeface="Tahoma"/>
                <a:cs typeface="Tahoma"/>
              </a:rPr>
              <a:t>e</a:t>
            </a:r>
            <a:r>
              <a:rPr sz="2750" spc="-20" dirty="0">
                <a:latin typeface="Tahoma"/>
                <a:cs typeface="Tahoma"/>
              </a:rPr>
              <a:t>r</a:t>
            </a:r>
            <a:r>
              <a:rPr sz="2750" spc="-100" dirty="0">
                <a:latin typeface="Tahoma"/>
                <a:cs typeface="Tahoma"/>
              </a:rPr>
              <a:t>v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20" dirty="0">
                <a:latin typeface="Tahoma"/>
                <a:cs typeface="Tahoma"/>
              </a:rPr>
              <a:t>s</a:t>
            </a:r>
            <a:r>
              <a:rPr sz="2750" spc="-185" dirty="0">
                <a:latin typeface="Tahoma"/>
                <a:cs typeface="Tahoma"/>
              </a:rPr>
              <a:t> </a:t>
            </a:r>
            <a:r>
              <a:rPr sz="2750" spc="110" dirty="0">
                <a:latin typeface="Tahoma"/>
                <a:cs typeface="Tahoma"/>
              </a:rPr>
              <a:t>l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-70" dirty="0">
                <a:latin typeface="Tahoma"/>
                <a:cs typeface="Tahoma"/>
              </a:rPr>
              <a:t>ge  </a:t>
            </a:r>
            <a:r>
              <a:rPr sz="2750" dirty="0">
                <a:latin typeface="Tahoma"/>
                <a:cs typeface="Tahoma"/>
              </a:rPr>
              <a:t>enterprises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5" dirty="0">
                <a:latin typeface="Tahoma"/>
                <a:cs typeface="Tahoma"/>
              </a:rPr>
              <a:t>corporations </a:t>
            </a:r>
            <a:r>
              <a:rPr sz="2750" spc="45" dirty="0">
                <a:latin typeface="Tahoma"/>
                <a:cs typeface="Tahoma"/>
              </a:rPr>
              <a:t>across </a:t>
            </a:r>
            <a:r>
              <a:rPr sz="2750" spc="5" dirty="0">
                <a:latin typeface="Tahoma"/>
                <a:cs typeface="Tahoma"/>
              </a:rPr>
              <a:t>various </a:t>
            </a:r>
            <a:r>
              <a:rPr sz="2750" spc="20" dirty="0">
                <a:latin typeface="Tahoma"/>
                <a:cs typeface="Tahoma"/>
              </a:rPr>
              <a:t>industries </a:t>
            </a:r>
            <a:r>
              <a:rPr sz="2750" spc="75" dirty="0">
                <a:latin typeface="Tahoma"/>
                <a:cs typeface="Tahoma"/>
              </a:rPr>
              <a:t>such </a:t>
            </a:r>
            <a:r>
              <a:rPr sz="2750" spc="85" dirty="0">
                <a:latin typeface="Tahoma"/>
                <a:cs typeface="Tahoma"/>
              </a:rPr>
              <a:t>as </a:t>
            </a:r>
            <a:r>
              <a:rPr sz="2750" spc="90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telecommunications, </a:t>
            </a:r>
            <a:r>
              <a:rPr sz="2750" spc="-5" dirty="0">
                <a:latin typeface="Tahoma"/>
                <a:cs typeface="Tahoma"/>
              </a:rPr>
              <a:t>healthcare, </a:t>
            </a:r>
            <a:r>
              <a:rPr sz="2750" spc="-20" dirty="0">
                <a:latin typeface="Tahoma"/>
                <a:cs typeface="Tahoma"/>
              </a:rPr>
              <a:t>banking, </a:t>
            </a:r>
            <a:r>
              <a:rPr sz="2750" spc="-10" dirty="0">
                <a:latin typeface="Tahoma"/>
                <a:cs typeface="Tahoma"/>
              </a:rPr>
              <a:t>retail,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-10" dirty="0">
                <a:latin typeface="Tahoma"/>
                <a:cs typeface="Tahoma"/>
              </a:rPr>
              <a:t>manufacturing. </a:t>
            </a:r>
            <a:r>
              <a:rPr sz="2750" spc="-5" dirty="0">
                <a:latin typeface="Tahoma"/>
                <a:cs typeface="Tahoma"/>
              </a:rPr>
              <a:t> </a:t>
            </a:r>
            <a:r>
              <a:rPr sz="2750" spc="-70" dirty="0">
                <a:latin typeface="Tahoma"/>
                <a:cs typeface="Tahoma"/>
              </a:rPr>
              <a:t>Their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buyers</a:t>
            </a:r>
            <a:r>
              <a:rPr sz="2750" spc="-260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within</a:t>
            </a:r>
            <a:r>
              <a:rPr sz="2750" spc="-29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these</a:t>
            </a:r>
            <a:r>
              <a:rPr sz="2750" spc="-150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organizations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are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often</a:t>
            </a:r>
            <a:r>
              <a:rPr sz="2750" spc="-140" dirty="0">
                <a:latin typeface="Tahoma"/>
                <a:cs typeface="Tahoma"/>
              </a:rPr>
              <a:t> </a:t>
            </a:r>
            <a:r>
              <a:rPr sz="2750" spc="75" dirty="0">
                <a:latin typeface="Tahoma"/>
                <a:cs typeface="Tahoma"/>
              </a:rPr>
              <a:t>C-suite</a:t>
            </a:r>
            <a:r>
              <a:rPr sz="2750" spc="-365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executives,</a:t>
            </a:r>
            <a:r>
              <a:rPr sz="2750" dirty="0">
                <a:latin typeface="Tahoma"/>
                <a:cs typeface="Tahoma"/>
              </a:rPr>
              <a:t> </a:t>
            </a:r>
            <a:r>
              <a:rPr sz="2750" spc="-280" dirty="0">
                <a:latin typeface="Tahoma"/>
                <a:cs typeface="Tahoma"/>
              </a:rPr>
              <a:t>IT </a:t>
            </a:r>
            <a:r>
              <a:rPr sz="2750" spc="-840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directors,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dirty="0">
                <a:latin typeface="Tahoma"/>
                <a:cs typeface="Tahoma"/>
              </a:rPr>
              <a:t>department </a:t>
            </a:r>
            <a:r>
              <a:rPr sz="2750" spc="30" dirty="0">
                <a:latin typeface="Tahoma"/>
                <a:cs typeface="Tahoma"/>
              </a:rPr>
              <a:t>heads </a:t>
            </a:r>
            <a:r>
              <a:rPr sz="2750" spc="-10" dirty="0">
                <a:latin typeface="Tahoma"/>
                <a:cs typeface="Tahoma"/>
              </a:rPr>
              <a:t>who </a:t>
            </a:r>
            <a:r>
              <a:rPr sz="2750" spc="-35" dirty="0">
                <a:latin typeface="Tahoma"/>
                <a:cs typeface="Tahoma"/>
              </a:rPr>
              <a:t>are </a:t>
            </a:r>
            <a:r>
              <a:rPr sz="2750" spc="-10" dirty="0">
                <a:latin typeface="Tahoma"/>
                <a:cs typeface="Tahoma"/>
              </a:rPr>
              <a:t>looking </a:t>
            </a:r>
            <a:r>
              <a:rPr sz="2750" spc="-40" dirty="0">
                <a:latin typeface="Tahoma"/>
                <a:cs typeface="Tahoma"/>
              </a:rPr>
              <a:t>for </a:t>
            </a:r>
            <a:r>
              <a:rPr sz="2750" spc="10" dirty="0">
                <a:latin typeface="Tahoma"/>
                <a:cs typeface="Tahoma"/>
              </a:rPr>
              <a:t>digital </a:t>
            </a:r>
            <a:r>
              <a:rPr sz="2750" spc="1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transformation</a:t>
            </a:r>
            <a:r>
              <a:rPr sz="2750" spc="-140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solutions,</a:t>
            </a:r>
            <a:r>
              <a:rPr sz="2750" spc="-155" dirty="0">
                <a:latin typeface="Tahoma"/>
                <a:cs typeface="Tahoma"/>
              </a:rPr>
              <a:t> </a:t>
            </a:r>
            <a:r>
              <a:rPr sz="2750" spc="-280" dirty="0">
                <a:latin typeface="Tahoma"/>
                <a:cs typeface="Tahoma"/>
              </a:rPr>
              <a:t>IT</a:t>
            </a:r>
            <a:r>
              <a:rPr sz="2750" spc="-31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services,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consulting,</a:t>
            </a:r>
            <a:r>
              <a:rPr sz="2750" spc="-15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outsourcing.</a:t>
            </a:r>
            <a:endParaRPr sz="2750">
              <a:latin typeface="Tahoma"/>
              <a:cs typeface="Tahoma"/>
            </a:endParaRPr>
          </a:p>
          <a:p>
            <a:pPr marL="241300" marR="84455" indent="-229235">
              <a:lnSpc>
                <a:spcPct val="91700"/>
              </a:lnSpc>
              <a:spcBef>
                <a:spcPts val="930"/>
              </a:spcBef>
              <a:buFont typeface="Arial MT"/>
              <a:buChar char="•"/>
              <a:tabLst>
                <a:tab pos="241935" algn="l"/>
              </a:tabLst>
            </a:pPr>
            <a:r>
              <a:rPr sz="3200" b="1" spc="-540" dirty="0">
                <a:solidFill>
                  <a:srgbClr val="E97031"/>
                </a:solidFill>
                <a:latin typeface="Trebuchet MS"/>
                <a:cs typeface="Trebuchet MS"/>
              </a:rPr>
              <a:t>T</a:t>
            </a:r>
            <a:r>
              <a:rPr sz="3200" b="1" spc="-30" dirty="0">
                <a:solidFill>
                  <a:srgbClr val="E97031"/>
                </a:solidFill>
                <a:latin typeface="Trebuchet MS"/>
                <a:cs typeface="Trebuchet MS"/>
              </a:rPr>
              <a:t>e</a:t>
            </a:r>
            <a:r>
              <a:rPr sz="3200" b="1" dirty="0">
                <a:solidFill>
                  <a:srgbClr val="E97031"/>
                </a:solidFill>
                <a:latin typeface="Trebuchet MS"/>
                <a:cs typeface="Trebuchet MS"/>
              </a:rPr>
              <a:t>l</a:t>
            </a:r>
            <a:r>
              <a:rPr sz="3200" b="1" spc="40" dirty="0">
                <a:solidFill>
                  <a:srgbClr val="E97031"/>
                </a:solidFill>
                <a:latin typeface="Trebuchet MS"/>
                <a:cs typeface="Trebuchet MS"/>
              </a:rPr>
              <a:t>e</a:t>
            </a:r>
            <a:r>
              <a:rPr sz="3200" b="1" spc="65" dirty="0">
                <a:solidFill>
                  <a:srgbClr val="E97031"/>
                </a:solidFill>
                <a:latin typeface="Trebuchet MS"/>
                <a:cs typeface="Trebuchet MS"/>
              </a:rPr>
              <a:t>c</a:t>
            </a:r>
            <a:r>
              <a:rPr sz="3200" b="1" spc="55" dirty="0">
                <a:solidFill>
                  <a:srgbClr val="E97031"/>
                </a:solidFill>
                <a:latin typeface="Trebuchet MS"/>
                <a:cs typeface="Trebuchet MS"/>
              </a:rPr>
              <a:t>o</a:t>
            </a:r>
            <a:r>
              <a:rPr sz="3200" b="1" spc="95" dirty="0">
                <a:solidFill>
                  <a:srgbClr val="E97031"/>
                </a:solidFill>
                <a:latin typeface="Trebuchet MS"/>
                <a:cs typeface="Trebuchet MS"/>
              </a:rPr>
              <a:t>mm</a:t>
            </a:r>
            <a:r>
              <a:rPr sz="3200" b="1" spc="-50" dirty="0">
                <a:solidFill>
                  <a:srgbClr val="E97031"/>
                </a:solidFill>
                <a:latin typeface="Trebuchet MS"/>
                <a:cs typeface="Trebuchet MS"/>
              </a:rPr>
              <a:t>un</a:t>
            </a:r>
            <a:r>
              <a:rPr sz="3200" b="1" spc="-70" dirty="0">
                <a:solidFill>
                  <a:srgbClr val="E97031"/>
                </a:solidFill>
                <a:latin typeface="Trebuchet MS"/>
                <a:cs typeface="Trebuchet MS"/>
              </a:rPr>
              <a:t>i</a:t>
            </a:r>
            <a:r>
              <a:rPr sz="3200" b="1" spc="85" dirty="0">
                <a:solidFill>
                  <a:srgbClr val="E97031"/>
                </a:solidFill>
                <a:latin typeface="Trebuchet MS"/>
                <a:cs typeface="Trebuchet MS"/>
              </a:rPr>
              <a:t>c</a:t>
            </a:r>
            <a:r>
              <a:rPr sz="3200" b="1" spc="15" dirty="0">
                <a:solidFill>
                  <a:srgbClr val="E97031"/>
                </a:solidFill>
                <a:latin typeface="Trebuchet MS"/>
                <a:cs typeface="Trebuchet MS"/>
              </a:rPr>
              <a:t>a</a:t>
            </a:r>
            <a:r>
              <a:rPr sz="3200" b="1" spc="-150" dirty="0">
                <a:solidFill>
                  <a:srgbClr val="E97031"/>
                </a:solidFill>
                <a:latin typeface="Trebuchet MS"/>
                <a:cs typeface="Trebuchet MS"/>
              </a:rPr>
              <a:t>t</a:t>
            </a:r>
            <a:r>
              <a:rPr sz="3200" b="1" spc="-60" dirty="0">
                <a:solidFill>
                  <a:srgbClr val="E97031"/>
                </a:solidFill>
                <a:latin typeface="Trebuchet MS"/>
                <a:cs typeface="Trebuchet MS"/>
              </a:rPr>
              <a:t>i</a:t>
            </a:r>
            <a:r>
              <a:rPr sz="3200" b="1" spc="55" dirty="0">
                <a:solidFill>
                  <a:srgbClr val="E97031"/>
                </a:solidFill>
                <a:latin typeface="Trebuchet MS"/>
                <a:cs typeface="Trebuchet MS"/>
              </a:rPr>
              <a:t>o</a:t>
            </a:r>
            <a:r>
              <a:rPr sz="3200" b="1" spc="-20" dirty="0">
                <a:solidFill>
                  <a:srgbClr val="E97031"/>
                </a:solidFill>
                <a:latin typeface="Trebuchet MS"/>
                <a:cs typeface="Trebuchet MS"/>
              </a:rPr>
              <a:t>n</a:t>
            </a:r>
            <a:r>
              <a:rPr sz="3200" b="1" spc="-590" dirty="0">
                <a:solidFill>
                  <a:srgbClr val="E97031"/>
                </a:solidFill>
                <a:latin typeface="Trebuchet MS"/>
                <a:cs typeface="Trebuchet MS"/>
              </a:rPr>
              <a:t> </a:t>
            </a:r>
            <a:r>
              <a:rPr sz="3200" b="1" spc="285" dirty="0">
                <a:solidFill>
                  <a:srgbClr val="E97031"/>
                </a:solidFill>
                <a:latin typeface="Trebuchet MS"/>
                <a:cs typeface="Trebuchet MS"/>
              </a:rPr>
              <a:t>C</a:t>
            </a:r>
            <a:r>
              <a:rPr sz="3200" b="1" spc="55" dirty="0">
                <a:solidFill>
                  <a:srgbClr val="E97031"/>
                </a:solidFill>
                <a:latin typeface="Trebuchet MS"/>
                <a:cs typeface="Trebuchet MS"/>
              </a:rPr>
              <a:t>o</a:t>
            </a:r>
            <a:r>
              <a:rPr sz="3200" b="1" spc="95" dirty="0">
                <a:solidFill>
                  <a:srgbClr val="E97031"/>
                </a:solidFill>
                <a:latin typeface="Trebuchet MS"/>
                <a:cs typeface="Trebuchet MS"/>
              </a:rPr>
              <a:t>m</a:t>
            </a:r>
            <a:r>
              <a:rPr sz="3200" b="1" spc="5" dirty="0">
                <a:solidFill>
                  <a:srgbClr val="E97031"/>
                </a:solidFill>
                <a:latin typeface="Trebuchet MS"/>
                <a:cs typeface="Trebuchet MS"/>
              </a:rPr>
              <a:t>p</a:t>
            </a:r>
            <a:r>
              <a:rPr sz="3200" b="1" spc="85" dirty="0">
                <a:solidFill>
                  <a:srgbClr val="E97031"/>
                </a:solidFill>
                <a:latin typeface="Trebuchet MS"/>
                <a:cs typeface="Trebuchet MS"/>
              </a:rPr>
              <a:t>a</a:t>
            </a:r>
            <a:r>
              <a:rPr sz="3200" b="1" spc="-80" dirty="0">
                <a:solidFill>
                  <a:srgbClr val="E97031"/>
                </a:solidFill>
                <a:latin typeface="Trebuchet MS"/>
                <a:cs typeface="Trebuchet MS"/>
              </a:rPr>
              <a:t>n</a:t>
            </a:r>
            <a:r>
              <a:rPr sz="3200" b="1" spc="-5" dirty="0">
                <a:solidFill>
                  <a:srgbClr val="E97031"/>
                </a:solidFill>
                <a:latin typeface="Trebuchet MS"/>
                <a:cs typeface="Trebuchet MS"/>
              </a:rPr>
              <a:t>i</a:t>
            </a:r>
            <a:r>
              <a:rPr sz="3200" b="1" spc="130" dirty="0">
                <a:solidFill>
                  <a:srgbClr val="E97031"/>
                </a:solidFill>
                <a:latin typeface="Trebuchet MS"/>
                <a:cs typeface="Trebuchet MS"/>
              </a:rPr>
              <a:t>e</a:t>
            </a:r>
            <a:r>
              <a:rPr sz="3200" b="1" spc="160" dirty="0">
                <a:solidFill>
                  <a:srgbClr val="E97031"/>
                </a:solidFill>
                <a:latin typeface="Trebuchet MS"/>
                <a:cs typeface="Trebuchet MS"/>
              </a:rPr>
              <a:t>s</a:t>
            </a:r>
            <a:r>
              <a:rPr sz="2750" b="1" spc="-180" dirty="0">
                <a:solidFill>
                  <a:srgbClr val="E97031"/>
                </a:solidFill>
                <a:latin typeface="Trebuchet MS"/>
                <a:cs typeface="Trebuchet MS"/>
              </a:rPr>
              <a:t>:</a:t>
            </a:r>
            <a:r>
              <a:rPr sz="2750" b="1" spc="-390" dirty="0">
                <a:solidFill>
                  <a:srgbClr val="E97031"/>
                </a:solidFill>
                <a:latin typeface="Trebuchet MS"/>
                <a:cs typeface="Trebuchet MS"/>
              </a:rPr>
              <a:t> </a:t>
            </a:r>
            <a:r>
              <a:rPr sz="2750" spc="110" dirty="0">
                <a:solidFill>
                  <a:srgbClr val="0D2841"/>
                </a:solidFill>
                <a:latin typeface="Tahoma"/>
                <a:cs typeface="Tahoma"/>
              </a:rPr>
              <a:t>G</a:t>
            </a:r>
            <a:r>
              <a:rPr sz="2750" spc="35" dirty="0">
                <a:solidFill>
                  <a:srgbClr val="0D2841"/>
                </a:solidFill>
                <a:latin typeface="Tahoma"/>
                <a:cs typeface="Tahoma"/>
              </a:rPr>
              <a:t>i</a:t>
            </a:r>
            <a:r>
              <a:rPr sz="2750" spc="-95" dirty="0">
                <a:solidFill>
                  <a:srgbClr val="0D2841"/>
                </a:solidFill>
                <a:latin typeface="Tahoma"/>
                <a:cs typeface="Tahoma"/>
              </a:rPr>
              <a:t>v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5" dirty="0">
                <a:latin typeface="Tahoma"/>
                <a:cs typeface="Tahoma"/>
              </a:rPr>
              <a:t>n</a:t>
            </a:r>
            <a:r>
              <a:rPr sz="2750" spc="-290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35" dirty="0">
                <a:latin typeface="Tahoma"/>
                <a:cs typeface="Tahoma"/>
              </a:rPr>
              <a:t>t</a:t>
            </a:r>
            <a:r>
              <a:rPr sz="2750" spc="55" dirty="0">
                <a:latin typeface="Tahoma"/>
                <a:cs typeface="Tahoma"/>
              </a:rPr>
              <a:t>s</a:t>
            </a:r>
            <a:r>
              <a:rPr sz="2750" spc="-254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st</a:t>
            </a:r>
            <a:r>
              <a:rPr sz="2750" spc="-85" dirty="0">
                <a:latin typeface="Tahoma"/>
                <a:cs typeface="Tahoma"/>
              </a:rPr>
              <a:t>r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35" dirty="0">
                <a:latin typeface="Tahoma"/>
                <a:cs typeface="Tahoma"/>
              </a:rPr>
              <a:t>n</a:t>
            </a:r>
            <a:r>
              <a:rPr sz="2750" spc="-175" dirty="0">
                <a:latin typeface="Tahoma"/>
                <a:cs typeface="Tahoma"/>
              </a:rPr>
              <a:t>g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5" dirty="0">
                <a:latin typeface="Tahoma"/>
                <a:cs typeface="Tahoma"/>
              </a:rPr>
              <a:t>oo</a:t>
            </a:r>
            <a:r>
              <a:rPr sz="2750" spc="35" dirty="0">
                <a:latin typeface="Tahoma"/>
                <a:cs typeface="Tahoma"/>
              </a:rPr>
              <a:t>t</a:t>
            </a:r>
            <a:r>
              <a:rPr sz="2750" spc="55" dirty="0">
                <a:latin typeface="Tahoma"/>
                <a:cs typeface="Tahoma"/>
              </a:rPr>
              <a:t>s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5" dirty="0">
                <a:latin typeface="Tahoma"/>
                <a:cs typeface="Tahoma"/>
              </a:rPr>
              <a:t>n</a:t>
            </a:r>
            <a:r>
              <a:rPr sz="2750" spc="-290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t</a:t>
            </a:r>
            <a:r>
              <a:rPr sz="2750" spc="-45" dirty="0">
                <a:latin typeface="Tahoma"/>
                <a:cs typeface="Tahoma"/>
              </a:rPr>
              <a:t>h</a:t>
            </a:r>
            <a:r>
              <a:rPr sz="2750" spc="10" dirty="0">
                <a:latin typeface="Tahoma"/>
                <a:cs typeface="Tahoma"/>
              </a:rPr>
              <a:t>e  </a:t>
            </a:r>
            <a:r>
              <a:rPr sz="2750" spc="-10" dirty="0">
                <a:latin typeface="Tahoma"/>
                <a:cs typeface="Tahoma"/>
              </a:rPr>
              <a:t>t</a:t>
            </a:r>
            <a:r>
              <a:rPr sz="2750" spc="-45" dirty="0">
                <a:latin typeface="Tahoma"/>
                <a:cs typeface="Tahoma"/>
              </a:rPr>
              <a:t>e</a:t>
            </a:r>
            <a:r>
              <a:rPr sz="2750" spc="114" dirty="0">
                <a:latin typeface="Tahoma"/>
                <a:cs typeface="Tahoma"/>
              </a:rPr>
              <a:t>l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80" dirty="0">
                <a:latin typeface="Tahoma"/>
                <a:cs typeface="Tahoma"/>
              </a:rPr>
              <a:t>mm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120" dirty="0">
                <a:latin typeface="Tahoma"/>
                <a:cs typeface="Tahoma"/>
              </a:rPr>
              <a:t>s</a:t>
            </a:r>
            <a:r>
              <a:rPr sz="2750" spc="-40" dirty="0">
                <a:latin typeface="Tahoma"/>
                <a:cs typeface="Tahoma"/>
              </a:rPr>
              <a:t> </a:t>
            </a:r>
            <a:r>
              <a:rPr sz="2750" spc="60" dirty="0">
                <a:latin typeface="Tahoma"/>
                <a:cs typeface="Tahoma"/>
              </a:rPr>
              <a:t>s</a:t>
            </a:r>
            <a:r>
              <a:rPr sz="2750" spc="30" dirty="0">
                <a:latin typeface="Tahoma"/>
                <a:cs typeface="Tahoma"/>
              </a:rPr>
              <a:t>e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-25" dirty="0">
                <a:latin typeface="Tahoma"/>
                <a:cs typeface="Tahoma"/>
              </a:rPr>
              <a:t>o</a:t>
            </a:r>
            <a:r>
              <a:rPr sz="2750" spc="-320" dirty="0">
                <a:latin typeface="Tahoma"/>
                <a:cs typeface="Tahoma"/>
              </a:rPr>
              <a:t>r</a:t>
            </a:r>
            <a:r>
              <a:rPr sz="2750" spc="-40" dirty="0">
                <a:latin typeface="Tahoma"/>
                <a:cs typeface="Tahoma"/>
              </a:rPr>
              <a:t>,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-484" dirty="0">
                <a:latin typeface="Tahoma"/>
                <a:cs typeface="Tahoma"/>
              </a:rPr>
              <a:t>T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-5" dirty="0">
                <a:latin typeface="Tahoma"/>
                <a:cs typeface="Tahoma"/>
              </a:rPr>
              <a:t>h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Ma</a:t>
            </a:r>
            <a:r>
              <a:rPr sz="2750" spc="-40" dirty="0">
                <a:latin typeface="Tahoma"/>
                <a:cs typeface="Tahoma"/>
              </a:rPr>
              <a:t>h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30" dirty="0">
                <a:latin typeface="Tahoma"/>
                <a:cs typeface="Tahoma"/>
              </a:rPr>
              <a:t>a</a:t>
            </a:r>
            <a:r>
              <a:rPr sz="2750" spc="-170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t</a:t>
            </a:r>
            <a:r>
              <a:rPr sz="2750" spc="25" dirty="0">
                <a:latin typeface="Tahoma"/>
                <a:cs typeface="Tahoma"/>
              </a:rPr>
              <a:t>a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-90" dirty="0">
                <a:latin typeface="Tahoma"/>
                <a:cs typeface="Tahoma"/>
              </a:rPr>
              <a:t>g</a:t>
            </a:r>
            <a:r>
              <a:rPr sz="2750" spc="-120" dirty="0">
                <a:latin typeface="Tahoma"/>
                <a:cs typeface="Tahoma"/>
              </a:rPr>
              <a:t>e</a:t>
            </a:r>
            <a:r>
              <a:rPr sz="2750" spc="35" dirty="0">
                <a:latin typeface="Tahoma"/>
                <a:cs typeface="Tahoma"/>
              </a:rPr>
              <a:t>t</a:t>
            </a:r>
            <a:r>
              <a:rPr sz="2750" spc="55" dirty="0">
                <a:latin typeface="Tahoma"/>
                <a:cs typeface="Tahoma"/>
              </a:rPr>
              <a:t>s</a:t>
            </a:r>
            <a:r>
              <a:rPr sz="2750" spc="-190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t</a:t>
            </a:r>
            <a:r>
              <a:rPr sz="2750" spc="-45" dirty="0">
                <a:latin typeface="Tahoma"/>
                <a:cs typeface="Tahoma"/>
              </a:rPr>
              <a:t>e</a:t>
            </a:r>
            <a:r>
              <a:rPr sz="2750" spc="114" dirty="0">
                <a:latin typeface="Tahoma"/>
                <a:cs typeface="Tahoma"/>
              </a:rPr>
              <a:t>l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60" dirty="0">
                <a:latin typeface="Tahoma"/>
                <a:cs typeface="Tahoma"/>
              </a:rPr>
              <a:t>m</a:t>
            </a:r>
            <a:r>
              <a:rPr sz="2750" spc="-165" dirty="0">
                <a:latin typeface="Tahoma"/>
                <a:cs typeface="Tahoma"/>
              </a:rPr>
              <a:t> 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5" dirty="0">
                <a:latin typeface="Tahoma"/>
                <a:cs typeface="Tahoma"/>
              </a:rPr>
              <a:t>o</a:t>
            </a:r>
            <a:r>
              <a:rPr sz="2750" spc="80" dirty="0">
                <a:latin typeface="Tahoma"/>
                <a:cs typeface="Tahoma"/>
              </a:rPr>
              <a:t>m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95" dirty="0">
                <a:latin typeface="Tahoma"/>
                <a:cs typeface="Tahoma"/>
              </a:rPr>
              <a:t>s  </a:t>
            </a:r>
            <a:r>
              <a:rPr sz="2750" spc="-10" dirty="0">
                <a:latin typeface="Tahoma"/>
                <a:cs typeface="Tahoma"/>
              </a:rPr>
              <a:t>looking</a:t>
            </a:r>
            <a:r>
              <a:rPr sz="2750" spc="-185" dirty="0">
                <a:latin typeface="Tahoma"/>
                <a:cs typeface="Tahoma"/>
              </a:rPr>
              <a:t> </a:t>
            </a:r>
            <a:r>
              <a:rPr sz="2750" spc="-40" dirty="0">
                <a:latin typeface="Tahoma"/>
                <a:cs typeface="Tahoma"/>
              </a:rPr>
              <a:t>for</a:t>
            </a:r>
            <a:r>
              <a:rPr sz="2750" spc="-210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services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like</a:t>
            </a:r>
            <a:r>
              <a:rPr sz="2750" spc="-300" dirty="0">
                <a:latin typeface="Tahoma"/>
                <a:cs typeface="Tahoma"/>
              </a:rPr>
              <a:t> </a:t>
            </a:r>
            <a:r>
              <a:rPr sz="2750" spc="-30" dirty="0">
                <a:latin typeface="Tahoma"/>
                <a:cs typeface="Tahoma"/>
              </a:rPr>
              <a:t>network</a:t>
            </a:r>
            <a:r>
              <a:rPr sz="2750" spc="-185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transformation,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managed</a:t>
            </a:r>
            <a:r>
              <a:rPr sz="2750" spc="-24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services,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60" dirty="0">
                <a:latin typeface="Tahoma"/>
                <a:cs typeface="Tahoma"/>
              </a:rPr>
              <a:t>5G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70" dirty="0">
                <a:latin typeface="Tahoma"/>
                <a:cs typeface="Tahoma"/>
              </a:rPr>
              <a:t>s</a:t>
            </a:r>
            <a:r>
              <a:rPr sz="2750" spc="50" dirty="0">
                <a:latin typeface="Tahoma"/>
                <a:cs typeface="Tahoma"/>
              </a:rPr>
              <a:t>o</a:t>
            </a:r>
            <a:r>
              <a:rPr sz="2750" spc="110" dirty="0">
                <a:latin typeface="Tahoma"/>
                <a:cs typeface="Tahoma"/>
              </a:rPr>
              <a:t>l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45" dirty="0">
                <a:latin typeface="Tahoma"/>
                <a:cs typeface="Tahoma"/>
              </a:rPr>
              <a:t>s</a:t>
            </a:r>
            <a:r>
              <a:rPr sz="2750" spc="-40" dirty="0">
                <a:latin typeface="Tahoma"/>
                <a:cs typeface="Tahoma"/>
              </a:rPr>
              <a:t>,</a:t>
            </a:r>
            <a:r>
              <a:rPr sz="2750" spc="-160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35" dirty="0">
                <a:latin typeface="Tahoma"/>
                <a:cs typeface="Tahoma"/>
              </a:rPr>
              <a:t>d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spc="40" dirty="0">
                <a:latin typeface="Tahoma"/>
                <a:cs typeface="Tahoma"/>
              </a:rPr>
              <a:t>st</a:t>
            </a:r>
            <a:r>
              <a:rPr sz="2750" spc="20" dirty="0">
                <a:latin typeface="Tahoma"/>
                <a:cs typeface="Tahoma"/>
              </a:rPr>
              <a:t>o</a:t>
            </a:r>
            <a:r>
              <a:rPr sz="2750" spc="80" dirty="0">
                <a:latin typeface="Tahoma"/>
                <a:cs typeface="Tahoma"/>
              </a:rPr>
              <a:t>m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65" dirty="0">
                <a:latin typeface="Tahoma"/>
                <a:cs typeface="Tahoma"/>
              </a:rPr>
              <a:t>r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-100" dirty="0">
                <a:latin typeface="Tahoma"/>
                <a:cs typeface="Tahoma"/>
              </a:rPr>
              <a:t>e</a:t>
            </a:r>
            <a:r>
              <a:rPr sz="2750" spc="-165" dirty="0">
                <a:latin typeface="Tahoma"/>
                <a:cs typeface="Tahoma"/>
              </a:rPr>
              <a:t>x</a:t>
            </a:r>
            <a:r>
              <a:rPr sz="2750" spc="45" dirty="0">
                <a:latin typeface="Tahoma"/>
                <a:cs typeface="Tahoma"/>
              </a:rPr>
              <a:t>p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15" dirty="0">
                <a:latin typeface="Tahoma"/>
                <a:cs typeface="Tahoma"/>
              </a:rPr>
              <a:t>e</a:t>
            </a:r>
            <a:r>
              <a:rPr sz="2750" spc="70" dirty="0">
                <a:latin typeface="Tahoma"/>
                <a:cs typeface="Tahoma"/>
              </a:rPr>
              <a:t> </a:t>
            </a:r>
            <a:r>
              <a:rPr sz="2750" spc="80" dirty="0">
                <a:latin typeface="Tahoma"/>
                <a:cs typeface="Tahoma"/>
              </a:rPr>
              <a:t>m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90" dirty="0">
                <a:latin typeface="Tahoma"/>
                <a:cs typeface="Tahoma"/>
              </a:rPr>
              <a:t>g</a:t>
            </a:r>
            <a:r>
              <a:rPr sz="2750" spc="-114" dirty="0">
                <a:latin typeface="Tahoma"/>
                <a:cs typeface="Tahoma"/>
              </a:rPr>
              <a:t>e</a:t>
            </a:r>
            <a:r>
              <a:rPr sz="2750" spc="80" dirty="0">
                <a:latin typeface="Tahoma"/>
                <a:cs typeface="Tahoma"/>
              </a:rPr>
              <a:t>m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-40" dirty="0">
                <a:latin typeface="Tahoma"/>
                <a:cs typeface="Tahoma"/>
              </a:rPr>
              <a:t>nt.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6244" y="407288"/>
            <a:ext cx="10770235" cy="565721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41300" marR="41275" indent="-229235">
              <a:lnSpc>
                <a:spcPct val="82000"/>
              </a:lnSpc>
              <a:spcBef>
                <a:spcPts val="819"/>
              </a:spcBef>
              <a:buClr>
                <a:srgbClr val="C04F15"/>
              </a:buClr>
              <a:buFont typeface="Arial MT"/>
              <a:buChar char="•"/>
              <a:tabLst>
                <a:tab pos="241935" algn="l"/>
              </a:tabLst>
            </a:pPr>
            <a:r>
              <a:rPr sz="3200" b="1" spc="5" dirty="0">
                <a:solidFill>
                  <a:srgbClr val="C04F15"/>
                </a:solidFill>
                <a:latin typeface="Trebuchet MS"/>
                <a:cs typeface="Trebuchet MS"/>
              </a:rPr>
              <a:t>Healthcare</a:t>
            </a:r>
            <a:r>
              <a:rPr sz="3200" b="1" spc="-575" dirty="0">
                <a:solidFill>
                  <a:srgbClr val="C04F15"/>
                </a:solidFill>
                <a:latin typeface="Trebuchet MS"/>
                <a:cs typeface="Trebuchet MS"/>
              </a:rPr>
              <a:t> </a:t>
            </a:r>
            <a:r>
              <a:rPr sz="3200" b="1" spc="-40" dirty="0">
                <a:solidFill>
                  <a:srgbClr val="C04F15"/>
                </a:solidFill>
                <a:latin typeface="Trebuchet MS"/>
                <a:cs typeface="Trebuchet MS"/>
              </a:rPr>
              <a:t>Providers:</a:t>
            </a:r>
            <a:r>
              <a:rPr sz="3200" b="1" spc="-530" dirty="0">
                <a:solidFill>
                  <a:srgbClr val="C04F15"/>
                </a:solidFill>
                <a:latin typeface="Trebuchet MS"/>
                <a:cs typeface="Trebuchet MS"/>
              </a:rPr>
              <a:t> </a:t>
            </a:r>
            <a:r>
              <a:rPr sz="2750" spc="-90" dirty="0">
                <a:latin typeface="Tahoma"/>
                <a:cs typeface="Tahoma"/>
              </a:rPr>
              <a:t>Tech</a:t>
            </a:r>
            <a:r>
              <a:rPr sz="2750" spc="-204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Mahindra</a:t>
            </a:r>
            <a:r>
              <a:rPr sz="2750" spc="-160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offers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healthcare</a:t>
            </a:r>
            <a:r>
              <a:rPr sz="2750" spc="-140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solutions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including </a:t>
            </a:r>
            <a:r>
              <a:rPr sz="2750" spc="10" dirty="0">
                <a:latin typeface="Tahoma"/>
                <a:cs typeface="Tahoma"/>
              </a:rPr>
              <a:t>digital health platforms, </a:t>
            </a:r>
            <a:r>
              <a:rPr sz="2750" spc="15" dirty="0">
                <a:latin typeface="Tahoma"/>
                <a:cs typeface="Tahoma"/>
              </a:rPr>
              <a:t>telemedicine, </a:t>
            </a:r>
            <a:r>
              <a:rPr sz="2750" spc="20" dirty="0">
                <a:latin typeface="Tahoma"/>
                <a:cs typeface="Tahoma"/>
              </a:rPr>
              <a:t>electronic </a:t>
            </a:r>
            <a:r>
              <a:rPr sz="2750" spc="10" dirty="0">
                <a:latin typeface="Tahoma"/>
                <a:cs typeface="Tahoma"/>
              </a:rPr>
              <a:t>health </a:t>
            </a:r>
            <a:r>
              <a:rPr sz="2750" spc="1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records</a:t>
            </a:r>
            <a:r>
              <a:rPr sz="2750" spc="35" dirty="0">
                <a:latin typeface="Tahoma"/>
                <a:cs typeface="Tahoma"/>
              </a:rPr>
              <a:t> </a:t>
            </a:r>
            <a:r>
              <a:rPr sz="2750" spc="-75" dirty="0">
                <a:latin typeface="Tahoma"/>
                <a:cs typeface="Tahoma"/>
              </a:rPr>
              <a:t>(EHR),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data</a:t>
            </a:r>
            <a:r>
              <a:rPr sz="2750" spc="-315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analytics.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-70" dirty="0">
                <a:latin typeface="Tahoma"/>
                <a:cs typeface="Tahoma"/>
              </a:rPr>
              <a:t>Their</a:t>
            </a:r>
            <a:r>
              <a:rPr sz="2750" spc="-21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buyers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in</a:t>
            </a:r>
            <a:r>
              <a:rPr sz="2750" spc="-295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this</a:t>
            </a:r>
            <a:r>
              <a:rPr sz="2750" spc="-265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sector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55" dirty="0">
                <a:latin typeface="Tahoma"/>
                <a:cs typeface="Tahoma"/>
              </a:rPr>
              <a:t>include </a:t>
            </a:r>
            <a:r>
              <a:rPr sz="2750" spc="60" dirty="0">
                <a:latin typeface="Tahoma"/>
                <a:cs typeface="Tahoma"/>
              </a:rPr>
              <a:t> </a:t>
            </a:r>
            <a:r>
              <a:rPr sz="2750" spc="-40" dirty="0">
                <a:latin typeface="Tahoma"/>
                <a:cs typeface="Tahoma"/>
              </a:rPr>
              <a:t>h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70" dirty="0">
                <a:latin typeface="Tahoma"/>
                <a:cs typeface="Tahoma"/>
              </a:rPr>
              <a:t>s</a:t>
            </a:r>
            <a:r>
              <a:rPr sz="2750" spc="95" dirty="0">
                <a:latin typeface="Tahoma"/>
                <a:cs typeface="Tahoma"/>
              </a:rPr>
              <a:t>p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-5" dirty="0">
                <a:latin typeface="Tahoma"/>
                <a:cs typeface="Tahoma"/>
              </a:rPr>
              <a:t>t</a:t>
            </a:r>
            <a:r>
              <a:rPr sz="2750" spc="25" dirty="0">
                <a:latin typeface="Tahoma"/>
                <a:cs typeface="Tahoma"/>
              </a:rPr>
              <a:t>a</a:t>
            </a:r>
            <a:r>
              <a:rPr sz="2750" spc="90" dirty="0">
                <a:latin typeface="Tahoma"/>
                <a:cs typeface="Tahoma"/>
              </a:rPr>
              <a:t>l</a:t>
            </a:r>
            <a:r>
              <a:rPr sz="2750" spc="-240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ad</a:t>
            </a:r>
            <a:r>
              <a:rPr sz="2750" spc="80" dirty="0">
                <a:latin typeface="Tahoma"/>
                <a:cs typeface="Tahoma"/>
              </a:rPr>
              <a:t>m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10" dirty="0">
                <a:latin typeface="Tahoma"/>
                <a:cs typeface="Tahoma"/>
              </a:rPr>
              <a:t>st</a:t>
            </a:r>
            <a:r>
              <a:rPr sz="2750" spc="-90" dirty="0">
                <a:latin typeface="Tahoma"/>
                <a:cs typeface="Tahoma"/>
              </a:rPr>
              <a:t>r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-25" dirty="0">
                <a:latin typeface="Tahoma"/>
                <a:cs typeface="Tahoma"/>
              </a:rPr>
              <a:t>o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45" dirty="0">
                <a:latin typeface="Tahoma"/>
                <a:cs typeface="Tahoma"/>
              </a:rPr>
              <a:t>s</a:t>
            </a:r>
            <a:r>
              <a:rPr sz="2750" spc="-40" dirty="0">
                <a:latin typeface="Tahoma"/>
                <a:cs typeface="Tahoma"/>
              </a:rPr>
              <a:t>,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-285" dirty="0">
                <a:latin typeface="Tahoma"/>
                <a:cs typeface="Tahoma"/>
              </a:rPr>
              <a:t>I</a:t>
            </a:r>
            <a:r>
              <a:rPr sz="2750" spc="-280" dirty="0">
                <a:latin typeface="Tahoma"/>
                <a:cs typeface="Tahoma"/>
              </a:rPr>
              <a:t>T</a:t>
            </a:r>
            <a:r>
              <a:rPr sz="2750" spc="-245" dirty="0">
                <a:latin typeface="Tahoma"/>
                <a:cs typeface="Tahoma"/>
              </a:rPr>
              <a:t> </a:t>
            </a:r>
            <a:r>
              <a:rPr sz="2750" spc="80" dirty="0">
                <a:latin typeface="Tahoma"/>
                <a:cs typeface="Tahoma"/>
              </a:rPr>
              <a:t>m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90" dirty="0">
                <a:latin typeface="Tahoma"/>
                <a:cs typeface="Tahoma"/>
              </a:rPr>
              <a:t>g</a:t>
            </a:r>
            <a:r>
              <a:rPr sz="2750" spc="-114" dirty="0">
                <a:latin typeface="Tahoma"/>
                <a:cs typeface="Tahoma"/>
              </a:rPr>
              <a:t>e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45" dirty="0">
                <a:latin typeface="Tahoma"/>
                <a:cs typeface="Tahoma"/>
              </a:rPr>
              <a:t>s</a:t>
            </a:r>
            <a:r>
              <a:rPr sz="2750" spc="-40" dirty="0">
                <a:latin typeface="Tahoma"/>
                <a:cs typeface="Tahoma"/>
              </a:rPr>
              <a:t>,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35" dirty="0">
                <a:latin typeface="Tahoma"/>
                <a:cs typeface="Tahoma"/>
              </a:rPr>
              <a:t>d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spc="-40" dirty="0">
                <a:latin typeface="Tahoma"/>
                <a:cs typeface="Tahoma"/>
              </a:rPr>
              <a:t>h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110" dirty="0">
                <a:latin typeface="Tahoma"/>
                <a:cs typeface="Tahoma"/>
              </a:rPr>
              <a:t>l</a:t>
            </a:r>
            <a:r>
              <a:rPr sz="2750" spc="-15" dirty="0">
                <a:latin typeface="Tahoma"/>
                <a:cs typeface="Tahoma"/>
              </a:rPr>
              <a:t>t</a:t>
            </a:r>
            <a:r>
              <a:rPr sz="2750" spc="-50" dirty="0">
                <a:latin typeface="Tahoma"/>
                <a:cs typeface="Tahoma"/>
              </a:rPr>
              <a:t>h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15" dirty="0">
                <a:latin typeface="Tahoma"/>
                <a:cs typeface="Tahoma"/>
              </a:rPr>
              <a:t>e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-100" dirty="0">
                <a:latin typeface="Tahoma"/>
                <a:cs typeface="Tahoma"/>
              </a:rPr>
              <a:t>e</a:t>
            </a:r>
            <a:r>
              <a:rPr sz="2750" spc="-240" dirty="0">
                <a:latin typeface="Tahoma"/>
                <a:cs typeface="Tahoma"/>
              </a:rPr>
              <a:t>x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50" dirty="0">
                <a:latin typeface="Tahoma"/>
                <a:cs typeface="Tahoma"/>
              </a:rPr>
              <a:t>c</a:t>
            </a:r>
            <a:r>
              <a:rPr sz="2750" spc="35" dirty="0">
                <a:latin typeface="Tahoma"/>
                <a:cs typeface="Tahoma"/>
              </a:rPr>
              <a:t>u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spc="-100" dirty="0">
                <a:latin typeface="Tahoma"/>
                <a:cs typeface="Tahoma"/>
              </a:rPr>
              <a:t>v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45" dirty="0">
                <a:latin typeface="Tahoma"/>
                <a:cs typeface="Tahoma"/>
              </a:rPr>
              <a:t>s</a:t>
            </a:r>
            <a:r>
              <a:rPr sz="2750" spc="-40" dirty="0"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  <a:p>
            <a:pPr marL="241300" marR="250190" indent="-229235">
              <a:lnSpc>
                <a:spcPct val="81400"/>
              </a:lnSpc>
              <a:spcBef>
                <a:spcPts val="944"/>
              </a:spcBef>
              <a:buFont typeface="Arial MT"/>
              <a:buChar char="•"/>
              <a:tabLst>
                <a:tab pos="241935" algn="l"/>
              </a:tabLst>
            </a:pPr>
            <a:r>
              <a:rPr sz="3200" b="1" spc="-5" dirty="0">
                <a:solidFill>
                  <a:srgbClr val="C04F15"/>
                </a:solidFill>
                <a:latin typeface="Trebuchet MS"/>
                <a:cs typeface="Trebuchet MS"/>
              </a:rPr>
              <a:t>Financial</a:t>
            </a:r>
            <a:r>
              <a:rPr sz="3200" b="1" spc="-500" dirty="0">
                <a:solidFill>
                  <a:srgbClr val="C04F15"/>
                </a:solidFill>
                <a:latin typeface="Trebuchet MS"/>
                <a:cs typeface="Trebuchet MS"/>
              </a:rPr>
              <a:t> </a:t>
            </a:r>
            <a:r>
              <a:rPr sz="3200" b="1" spc="45" dirty="0">
                <a:solidFill>
                  <a:srgbClr val="C04F15"/>
                </a:solidFill>
                <a:latin typeface="Trebuchet MS"/>
                <a:cs typeface="Trebuchet MS"/>
              </a:rPr>
              <a:t>Services</a:t>
            </a:r>
            <a:r>
              <a:rPr sz="3200" b="1" spc="-525" dirty="0">
                <a:solidFill>
                  <a:srgbClr val="C04F15"/>
                </a:solidFill>
                <a:latin typeface="Trebuchet MS"/>
                <a:cs typeface="Trebuchet MS"/>
              </a:rPr>
              <a:t> </a:t>
            </a:r>
            <a:r>
              <a:rPr sz="3200" b="1" spc="-5" dirty="0">
                <a:solidFill>
                  <a:srgbClr val="C04F15"/>
                </a:solidFill>
                <a:latin typeface="Trebuchet MS"/>
                <a:cs typeface="Trebuchet MS"/>
              </a:rPr>
              <a:t>Institutions</a:t>
            </a:r>
            <a:r>
              <a:rPr sz="2600" spc="-5" dirty="0">
                <a:latin typeface="Tahoma"/>
                <a:cs typeface="Tahoma"/>
              </a:rPr>
              <a:t>:</a:t>
            </a:r>
            <a:r>
              <a:rPr sz="2600" spc="-509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Financial</a:t>
            </a:r>
            <a:r>
              <a:rPr sz="2750" spc="-160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institutions</a:t>
            </a:r>
            <a:r>
              <a:rPr sz="2750" spc="-185" dirty="0">
                <a:latin typeface="Tahoma"/>
                <a:cs typeface="Tahoma"/>
              </a:rPr>
              <a:t> </a:t>
            </a:r>
            <a:r>
              <a:rPr sz="2750" spc="75" dirty="0">
                <a:latin typeface="Tahoma"/>
                <a:cs typeface="Tahoma"/>
              </a:rPr>
              <a:t>such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85" dirty="0">
                <a:latin typeface="Tahoma"/>
                <a:cs typeface="Tahoma"/>
              </a:rPr>
              <a:t>as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banks</a:t>
            </a:r>
            <a:r>
              <a:rPr sz="2750" spc="-190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50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insurance</a:t>
            </a:r>
            <a:r>
              <a:rPr sz="2750" spc="-15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companies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are</a:t>
            </a:r>
            <a:r>
              <a:rPr sz="2750" spc="-229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another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-80" dirty="0">
                <a:latin typeface="Tahoma"/>
                <a:cs typeface="Tahoma"/>
              </a:rPr>
              <a:t>key</a:t>
            </a:r>
            <a:r>
              <a:rPr sz="2750" spc="-175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audience</a:t>
            </a:r>
            <a:r>
              <a:rPr sz="2750" spc="-225" dirty="0">
                <a:latin typeface="Tahoma"/>
                <a:cs typeface="Tahoma"/>
              </a:rPr>
              <a:t> </a:t>
            </a:r>
            <a:r>
              <a:rPr sz="2750" spc="-40" dirty="0">
                <a:latin typeface="Tahoma"/>
                <a:cs typeface="Tahoma"/>
              </a:rPr>
              <a:t>for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-90" dirty="0">
                <a:latin typeface="Tahoma"/>
                <a:cs typeface="Tahoma"/>
              </a:rPr>
              <a:t>Tech 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Mahindra. </a:t>
            </a:r>
            <a:r>
              <a:rPr sz="2750" spc="-110" dirty="0">
                <a:latin typeface="Tahoma"/>
                <a:cs typeface="Tahoma"/>
              </a:rPr>
              <a:t>They </a:t>
            </a:r>
            <a:r>
              <a:rPr sz="2750" spc="-40" dirty="0">
                <a:latin typeface="Tahoma"/>
                <a:cs typeface="Tahoma"/>
              </a:rPr>
              <a:t>offer </a:t>
            </a:r>
            <a:r>
              <a:rPr sz="2750" spc="30" dirty="0">
                <a:latin typeface="Tahoma"/>
                <a:cs typeface="Tahoma"/>
              </a:rPr>
              <a:t>services </a:t>
            </a:r>
            <a:r>
              <a:rPr sz="2750" spc="15" dirty="0">
                <a:latin typeface="Tahoma"/>
                <a:cs typeface="Tahoma"/>
              </a:rPr>
              <a:t>like </a:t>
            </a:r>
            <a:r>
              <a:rPr sz="2750" dirty="0">
                <a:latin typeface="Tahoma"/>
                <a:cs typeface="Tahoma"/>
              </a:rPr>
              <a:t>core </a:t>
            </a:r>
            <a:r>
              <a:rPr sz="2750" spc="-20" dirty="0">
                <a:latin typeface="Tahoma"/>
                <a:cs typeface="Tahoma"/>
              </a:rPr>
              <a:t>banking </a:t>
            </a:r>
            <a:r>
              <a:rPr sz="2750" spc="25" dirty="0">
                <a:latin typeface="Tahoma"/>
                <a:cs typeface="Tahoma"/>
              </a:rPr>
              <a:t>solutions, </a:t>
            </a:r>
            <a:r>
              <a:rPr sz="2750" spc="5" dirty="0">
                <a:latin typeface="Tahoma"/>
                <a:cs typeface="Tahoma"/>
              </a:rPr>
              <a:t>fintech </a:t>
            </a:r>
            <a:r>
              <a:rPr sz="2750" spc="10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solutions,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cybersecurity,</a:t>
            </a:r>
            <a:r>
              <a:rPr sz="2750" spc="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</a:t>
            </a:r>
            <a:r>
              <a:rPr sz="2750" spc="-235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regulatory</a:t>
            </a:r>
            <a:r>
              <a:rPr sz="2750" spc="-160" dirty="0">
                <a:latin typeface="Tahoma"/>
                <a:cs typeface="Tahoma"/>
              </a:rPr>
              <a:t> </a:t>
            </a:r>
            <a:r>
              <a:rPr sz="2750" spc="60" dirty="0">
                <a:latin typeface="Tahoma"/>
                <a:cs typeface="Tahoma"/>
              </a:rPr>
              <a:t>compliance</a:t>
            </a:r>
            <a:r>
              <a:rPr sz="2750" spc="-140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services</a:t>
            </a:r>
            <a:r>
              <a:rPr sz="2750" spc="-175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to</a:t>
            </a:r>
            <a:r>
              <a:rPr sz="2750" spc="-290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this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sector.</a:t>
            </a:r>
            <a:endParaRPr sz="2750">
              <a:latin typeface="Tahoma"/>
              <a:cs typeface="Tahoma"/>
            </a:endParaRPr>
          </a:p>
          <a:p>
            <a:pPr marL="241300" marR="5080" indent="-229235">
              <a:lnSpc>
                <a:spcPct val="81900"/>
              </a:lnSpc>
              <a:spcBef>
                <a:spcPts val="925"/>
              </a:spcBef>
              <a:buFont typeface="Arial MT"/>
              <a:buChar char="•"/>
              <a:tabLst>
                <a:tab pos="241935" algn="l"/>
              </a:tabLst>
            </a:pPr>
            <a:r>
              <a:rPr sz="3200" b="1" spc="65" dirty="0">
                <a:solidFill>
                  <a:srgbClr val="C04F15"/>
                </a:solidFill>
                <a:latin typeface="Trebuchet MS"/>
                <a:cs typeface="Trebuchet MS"/>
              </a:rPr>
              <a:t>R</a:t>
            </a:r>
            <a:r>
              <a:rPr sz="3200" b="1" spc="-105" dirty="0">
                <a:solidFill>
                  <a:srgbClr val="C04F15"/>
                </a:solidFill>
                <a:latin typeface="Trebuchet MS"/>
                <a:cs typeface="Trebuchet MS"/>
              </a:rPr>
              <a:t>e</a:t>
            </a:r>
            <a:r>
              <a:rPr sz="3200" b="1" spc="-90" dirty="0">
                <a:solidFill>
                  <a:srgbClr val="C04F15"/>
                </a:solidFill>
                <a:latin typeface="Trebuchet MS"/>
                <a:cs typeface="Trebuchet MS"/>
              </a:rPr>
              <a:t>t</a:t>
            </a:r>
            <a:r>
              <a:rPr sz="3200" b="1" spc="85" dirty="0">
                <a:solidFill>
                  <a:srgbClr val="C04F15"/>
                </a:solidFill>
                <a:latin typeface="Trebuchet MS"/>
                <a:cs typeface="Trebuchet MS"/>
              </a:rPr>
              <a:t>a</a:t>
            </a:r>
            <a:r>
              <a:rPr sz="3200" b="1" spc="-60" dirty="0">
                <a:solidFill>
                  <a:srgbClr val="C04F15"/>
                </a:solidFill>
                <a:latin typeface="Trebuchet MS"/>
                <a:cs typeface="Trebuchet MS"/>
              </a:rPr>
              <a:t>i</a:t>
            </a:r>
            <a:r>
              <a:rPr sz="3200" b="1" spc="10" dirty="0">
                <a:solidFill>
                  <a:srgbClr val="C04F15"/>
                </a:solidFill>
                <a:latin typeface="Trebuchet MS"/>
                <a:cs typeface="Trebuchet MS"/>
              </a:rPr>
              <a:t>l</a:t>
            </a:r>
            <a:r>
              <a:rPr sz="3200" b="1" spc="-425" dirty="0">
                <a:solidFill>
                  <a:srgbClr val="C04F15"/>
                </a:solidFill>
                <a:latin typeface="Trebuchet MS"/>
                <a:cs typeface="Trebuchet MS"/>
              </a:rPr>
              <a:t> </a:t>
            </a:r>
            <a:r>
              <a:rPr sz="3200" b="1" spc="85" dirty="0">
                <a:solidFill>
                  <a:srgbClr val="C04F15"/>
                </a:solidFill>
                <a:latin typeface="Trebuchet MS"/>
                <a:cs typeface="Trebuchet MS"/>
              </a:rPr>
              <a:t>a</a:t>
            </a:r>
            <a:r>
              <a:rPr sz="3200" b="1" dirty="0">
                <a:solidFill>
                  <a:srgbClr val="C04F15"/>
                </a:solidFill>
                <a:latin typeface="Trebuchet MS"/>
                <a:cs typeface="Trebuchet MS"/>
              </a:rPr>
              <a:t>n</a:t>
            </a:r>
            <a:r>
              <a:rPr sz="3200" b="1" spc="5" dirty="0">
                <a:solidFill>
                  <a:srgbClr val="C04F15"/>
                </a:solidFill>
                <a:latin typeface="Trebuchet MS"/>
                <a:cs typeface="Trebuchet MS"/>
              </a:rPr>
              <a:t>d</a:t>
            </a:r>
            <a:r>
              <a:rPr sz="3200" b="1" spc="-380" dirty="0">
                <a:solidFill>
                  <a:srgbClr val="C04F15"/>
                </a:solidFill>
                <a:latin typeface="Trebuchet MS"/>
                <a:cs typeface="Trebuchet MS"/>
              </a:rPr>
              <a:t> </a:t>
            </a:r>
            <a:r>
              <a:rPr sz="3200" b="1" spc="235" dirty="0">
                <a:solidFill>
                  <a:srgbClr val="C04F15"/>
                </a:solidFill>
                <a:latin typeface="Trebuchet MS"/>
                <a:cs typeface="Trebuchet MS"/>
              </a:rPr>
              <a:t>M</a:t>
            </a:r>
            <a:r>
              <a:rPr sz="3200" b="1" spc="85" dirty="0">
                <a:solidFill>
                  <a:srgbClr val="C04F15"/>
                </a:solidFill>
                <a:latin typeface="Trebuchet MS"/>
                <a:cs typeface="Trebuchet MS"/>
              </a:rPr>
              <a:t>a</a:t>
            </a:r>
            <a:r>
              <a:rPr sz="3200" b="1" spc="-25" dirty="0">
                <a:solidFill>
                  <a:srgbClr val="C04F15"/>
                </a:solidFill>
                <a:latin typeface="Trebuchet MS"/>
                <a:cs typeface="Trebuchet MS"/>
              </a:rPr>
              <a:t>nu</a:t>
            </a:r>
            <a:r>
              <a:rPr sz="3200" b="1" spc="-215" dirty="0">
                <a:solidFill>
                  <a:srgbClr val="C04F15"/>
                </a:solidFill>
                <a:latin typeface="Trebuchet MS"/>
                <a:cs typeface="Trebuchet MS"/>
              </a:rPr>
              <a:t>f</a:t>
            </a:r>
            <a:r>
              <a:rPr sz="3200" b="1" spc="85" dirty="0">
                <a:solidFill>
                  <a:srgbClr val="C04F15"/>
                </a:solidFill>
                <a:latin typeface="Trebuchet MS"/>
                <a:cs typeface="Trebuchet MS"/>
              </a:rPr>
              <a:t>a</a:t>
            </a:r>
            <a:r>
              <a:rPr sz="3200" b="1" spc="155" dirty="0">
                <a:solidFill>
                  <a:srgbClr val="C04F15"/>
                </a:solidFill>
                <a:latin typeface="Trebuchet MS"/>
                <a:cs typeface="Trebuchet MS"/>
              </a:rPr>
              <a:t>c</a:t>
            </a:r>
            <a:r>
              <a:rPr sz="3200" b="1" spc="-150" dirty="0">
                <a:solidFill>
                  <a:srgbClr val="C04F15"/>
                </a:solidFill>
                <a:latin typeface="Trebuchet MS"/>
                <a:cs typeface="Trebuchet MS"/>
              </a:rPr>
              <a:t>t</a:t>
            </a:r>
            <a:r>
              <a:rPr sz="3200" b="1" spc="-110" dirty="0">
                <a:solidFill>
                  <a:srgbClr val="C04F15"/>
                </a:solidFill>
                <a:latin typeface="Trebuchet MS"/>
                <a:cs typeface="Trebuchet MS"/>
              </a:rPr>
              <a:t>ur</a:t>
            </a:r>
            <a:r>
              <a:rPr sz="3200" b="1" spc="-30" dirty="0">
                <a:solidFill>
                  <a:srgbClr val="C04F15"/>
                </a:solidFill>
                <a:latin typeface="Trebuchet MS"/>
                <a:cs typeface="Trebuchet MS"/>
              </a:rPr>
              <a:t>i</a:t>
            </a:r>
            <a:r>
              <a:rPr sz="3200" b="1" spc="5" dirty="0">
                <a:solidFill>
                  <a:srgbClr val="C04F15"/>
                </a:solidFill>
                <a:latin typeface="Trebuchet MS"/>
                <a:cs typeface="Trebuchet MS"/>
              </a:rPr>
              <a:t>n</a:t>
            </a:r>
            <a:r>
              <a:rPr sz="3200" b="1" spc="10" dirty="0">
                <a:solidFill>
                  <a:srgbClr val="C04F15"/>
                </a:solidFill>
                <a:latin typeface="Trebuchet MS"/>
                <a:cs typeface="Trebuchet MS"/>
              </a:rPr>
              <a:t>g</a:t>
            </a:r>
            <a:r>
              <a:rPr sz="3200" b="1" spc="-509" dirty="0">
                <a:solidFill>
                  <a:srgbClr val="C04F15"/>
                </a:solidFill>
                <a:latin typeface="Trebuchet MS"/>
                <a:cs typeface="Trebuchet MS"/>
              </a:rPr>
              <a:t> </a:t>
            </a:r>
            <a:r>
              <a:rPr sz="3200" b="1" spc="285" dirty="0">
                <a:solidFill>
                  <a:srgbClr val="C04F15"/>
                </a:solidFill>
                <a:latin typeface="Trebuchet MS"/>
                <a:cs typeface="Trebuchet MS"/>
              </a:rPr>
              <a:t>C</a:t>
            </a:r>
            <a:r>
              <a:rPr sz="3200" b="1" spc="55" dirty="0">
                <a:solidFill>
                  <a:srgbClr val="C04F15"/>
                </a:solidFill>
                <a:latin typeface="Trebuchet MS"/>
                <a:cs typeface="Trebuchet MS"/>
              </a:rPr>
              <a:t>o</a:t>
            </a:r>
            <a:r>
              <a:rPr sz="3200" b="1" spc="100" dirty="0">
                <a:solidFill>
                  <a:srgbClr val="C04F15"/>
                </a:solidFill>
                <a:latin typeface="Trebuchet MS"/>
                <a:cs typeface="Trebuchet MS"/>
              </a:rPr>
              <a:t>m</a:t>
            </a:r>
            <a:r>
              <a:rPr sz="3200" b="1" spc="5" dirty="0">
                <a:solidFill>
                  <a:srgbClr val="C04F15"/>
                </a:solidFill>
                <a:latin typeface="Trebuchet MS"/>
                <a:cs typeface="Trebuchet MS"/>
              </a:rPr>
              <a:t>p</a:t>
            </a:r>
            <a:r>
              <a:rPr sz="3200" b="1" spc="85" dirty="0">
                <a:solidFill>
                  <a:srgbClr val="C04F15"/>
                </a:solidFill>
                <a:latin typeface="Trebuchet MS"/>
                <a:cs typeface="Trebuchet MS"/>
              </a:rPr>
              <a:t>a</a:t>
            </a:r>
            <a:r>
              <a:rPr sz="3200" b="1" spc="-80" dirty="0">
                <a:solidFill>
                  <a:srgbClr val="C04F15"/>
                </a:solidFill>
                <a:latin typeface="Trebuchet MS"/>
                <a:cs typeface="Trebuchet MS"/>
              </a:rPr>
              <a:t>n</a:t>
            </a:r>
            <a:r>
              <a:rPr sz="3200" b="1" spc="-5" dirty="0">
                <a:solidFill>
                  <a:srgbClr val="C04F15"/>
                </a:solidFill>
                <a:latin typeface="Trebuchet MS"/>
                <a:cs typeface="Trebuchet MS"/>
              </a:rPr>
              <a:t>i</a:t>
            </a:r>
            <a:r>
              <a:rPr sz="3200" b="1" spc="130" dirty="0">
                <a:solidFill>
                  <a:srgbClr val="C04F15"/>
                </a:solidFill>
                <a:latin typeface="Trebuchet MS"/>
                <a:cs typeface="Trebuchet MS"/>
              </a:rPr>
              <a:t>e</a:t>
            </a:r>
            <a:r>
              <a:rPr sz="3200" b="1" spc="155" dirty="0">
                <a:solidFill>
                  <a:srgbClr val="C04F15"/>
                </a:solidFill>
                <a:latin typeface="Trebuchet MS"/>
                <a:cs typeface="Trebuchet MS"/>
              </a:rPr>
              <a:t>s</a:t>
            </a:r>
            <a:r>
              <a:rPr sz="2750" spc="-180" dirty="0">
                <a:latin typeface="Tahoma"/>
                <a:cs typeface="Tahoma"/>
              </a:rPr>
              <a:t>:</a:t>
            </a:r>
            <a:r>
              <a:rPr sz="2750" spc="-455" dirty="0">
                <a:latin typeface="Tahoma"/>
                <a:cs typeface="Tahoma"/>
              </a:rPr>
              <a:t> </a:t>
            </a:r>
            <a:r>
              <a:rPr sz="2750" spc="-484" dirty="0">
                <a:latin typeface="Tahoma"/>
                <a:cs typeface="Tahoma"/>
              </a:rPr>
              <a:t>T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155" dirty="0">
                <a:latin typeface="Tahoma"/>
                <a:cs typeface="Tahoma"/>
              </a:rPr>
              <a:t>c</a:t>
            </a:r>
            <a:r>
              <a:rPr sz="2750" spc="-5" dirty="0">
                <a:latin typeface="Tahoma"/>
                <a:cs typeface="Tahoma"/>
              </a:rPr>
              <a:t>h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55" dirty="0">
                <a:latin typeface="Tahoma"/>
                <a:cs typeface="Tahoma"/>
              </a:rPr>
              <a:t>M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h</a:t>
            </a:r>
            <a:r>
              <a:rPr sz="2750" spc="40" dirty="0">
                <a:latin typeface="Tahoma"/>
                <a:cs typeface="Tahoma"/>
              </a:rPr>
              <a:t>i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-170" dirty="0">
                <a:latin typeface="Tahoma"/>
                <a:cs typeface="Tahoma"/>
              </a:rPr>
              <a:t>r</a:t>
            </a:r>
            <a:r>
              <a:rPr sz="2750" spc="20" dirty="0">
                <a:latin typeface="Tahoma"/>
                <a:cs typeface="Tahoma"/>
              </a:rPr>
              <a:t>a  </a:t>
            </a:r>
            <a:r>
              <a:rPr sz="2750" spc="-5" dirty="0">
                <a:latin typeface="Tahoma"/>
                <a:cs typeface="Tahoma"/>
              </a:rPr>
              <a:t>provides </a:t>
            </a:r>
            <a:r>
              <a:rPr sz="2750" spc="10" dirty="0">
                <a:latin typeface="Tahoma"/>
                <a:cs typeface="Tahoma"/>
              </a:rPr>
              <a:t>digital </a:t>
            </a:r>
            <a:r>
              <a:rPr sz="2750" spc="40" dirty="0">
                <a:latin typeface="Tahoma"/>
                <a:cs typeface="Tahoma"/>
              </a:rPr>
              <a:t>solutions </a:t>
            </a:r>
            <a:r>
              <a:rPr sz="2750" spc="-40" dirty="0">
                <a:latin typeface="Tahoma"/>
                <a:cs typeface="Tahoma"/>
              </a:rPr>
              <a:t>for </a:t>
            </a:r>
            <a:r>
              <a:rPr sz="2750" spc="-10" dirty="0">
                <a:latin typeface="Tahoma"/>
                <a:cs typeface="Tahoma"/>
              </a:rPr>
              <a:t>retail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-5" dirty="0">
                <a:latin typeface="Tahoma"/>
                <a:cs typeface="Tahoma"/>
              </a:rPr>
              <a:t>manufacturing </a:t>
            </a:r>
            <a:r>
              <a:rPr sz="2750" spc="35" dirty="0">
                <a:latin typeface="Tahoma"/>
                <a:cs typeface="Tahoma"/>
              </a:rPr>
              <a:t>businesses, </a:t>
            </a:r>
            <a:r>
              <a:rPr sz="2750" spc="40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including</a:t>
            </a:r>
            <a:r>
              <a:rPr sz="2750" spc="-185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supply</a:t>
            </a:r>
            <a:r>
              <a:rPr sz="2750" spc="-315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chain</a:t>
            </a:r>
            <a:r>
              <a:rPr sz="2750" spc="-210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management,</a:t>
            </a:r>
            <a:r>
              <a:rPr sz="2750" spc="-155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customer</a:t>
            </a:r>
            <a:r>
              <a:rPr sz="2750" spc="-210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experience</a:t>
            </a:r>
            <a:r>
              <a:rPr sz="2750" spc="85" dirty="0">
                <a:latin typeface="Tahoma"/>
                <a:cs typeface="Tahoma"/>
              </a:rPr>
              <a:t> </a:t>
            </a:r>
            <a:r>
              <a:rPr sz="2750" spc="25" dirty="0">
                <a:latin typeface="Tahoma"/>
                <a:cs typeface="Tahoma"/>
              </a:rPr>
              <a:t>solutions,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-265" dirty="0">
                <a:latin typeface="Tahoma"/>
                <a:cs typeface="Tahoma"/>
              </a:rPr>
              <a:t>IoT </a:t>
            </a:r>
            <a:r>
              <a:rPr sz="2750" spc="-35" dirty="0">
                <a:latin typeface="Tahoma"/>
                <a:cs typeface="Tahoma"/>
              </a:rPr>
              <a:t>integration,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20" dirty="0">
                <a:latin typeface="Tahoma"/>
                <a:cs typeface="Tahoma"/>
              </a:rPr>
              <a:t>automation </a:t>
            </a:r>
            <a:r>
              <a:rPr sz="2750" spc="15" dirty="0">
                <a:latin typeface="Tahoma"/>
                <a:cs typeface="Tahoma"/>
              </a:rPr>
              <a:t>services. </a:t>
            </a:r>
            <a:r>
              <a:rPr sz="2750" spc="-70" dirty="0">
                <a:latin typeface="Tahoma"/>
                <a:cs typeface="Tahoma"/>
              </a:rPr>
              <a:t>Their </a:t>
            </a:r>
            <a:r>
              <a:rPr sz="2750" spc="-5" dirty="0">
                <a:latin typeface="Tahoma"/>
                <a:cs typeface="Tahoma"/>
              </a:rPr>
              <a:t>buyers </a:t>
            </a:r>
            <a:r>
              <a:rPr sz="2750" spc="15" dirty="0">
                <a:latin typeface="Tahoma"/>
                <a:cs typeface="Tahoma"/>
              </a:rPr>
              <a:t>in </a:t>
            </a:r>
            <a:r>
              <a:rPr sz="2750" spc="10" dirty="0">
                <a:latin typeface="Tahoma"/>
                <a:cs typeface="Tahoma"/>
              </a:rPr>
              <a:t>these </a:t>
            </a:r>
            <a:r>
              <a:rPr sz="2750" spc="15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sectors</a:t>
            </a:r>
            <a:r>
              <a:rPr sz="2750" spc="-114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are</a:t>
            </a:r>
            <a:r>
              <a:rPr sz="2750" spc="-225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often</a:t>
            </a:r>
            <a:r>
              <a:rPr sz="2750" spc="-14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operations</a:t>
            </a:r>
            <a:r>
              <a:rPr sz="2750" spc="-114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managers,</a:t>
            </a:r>
            <a:r>
              <a:rPr sz="2750" spc="-155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supply</a:t>
            </a:r>
            <a:r>
              <a:rPr sz="2750" spc="-315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chain</a:t>
            </a:r>
            <a:r>
              <a:rPr sz="2750" spc="-220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executives,</a:t>
            </a:r>
            <a:r>
              <a:rPr sz="2750" spc="-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and </a:t>
            </a:r>
            <a:r>
              <a:rPr sz="2750" spc="-844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d</a:t>
            </a:r>
            <a:r>
              <a:rPr sz="2750" spc="35" dirty="0">
                <a:latin typeface="Tahoma"/>
                <a:cs typeface="Tahoma"/>
              </a:rPr>
              <a:t>i</a:t>
            </a:r>
            <a:r>
              <a:rPr sz="2750" spc="-105" dirty="0">
                <a:latin typeface="Tahoma"/>
                <a:cs typeface="Tahoma"/>
              </a:rPr>
              <a:t>g</a:t>
            </a:r>
            <a:r>
              <a:rPr sz="2750" spc="-35" dirty="0">
                <a:latin typeface="Tahoma"/>
                <a:cs typeface="Tahoma"/>
              </a:rPr>
              <a:t>i</a:t>
            </a:r>
            <a:r>
              <a:rPr sz="2750" spc="-5" dirty="0">
                <a:latin typeface="Tahoma"/>
                <a:cs typeface="Tahoma"/>
              </a:rPr>
              <a:t>t</a:t>
            </a:r>
            <a:r>
              <a:rPr sz="2750" spc="25" dirty="0">
                <a:latin typeface="Tahoma"/>
                <a:cs typeface="Tahoma"/>
              </a:rPr>
              <a:t>a</a:t>
            </a:r>
            <a:r>
              <a:rPr sz="2750" spc="90" dirty="0">
                <a:latin typeface="Tahoma"/>
                <a:cs typeface="Tahoma"/>
              </a:rPr>
              <a:t>l</a:t>
            </a:r>
            <a:r>
              <a:rPr sz="2750" spc="-315" dirty="0">
                <a:latin typeface="Tahoma"/>
                <a:cs typeface="Tahoma"/>
              </a:rPr>
              <a:t> </a:t>
            </a:r>
            <a:r>
              <a:rPr sz="2750" spc="-50" dirty="0">
                <a:latin typeface="Tahoma"/>
                <a:cs typeface="Tahoma"/>
              </a:rPr>
              <a:t>t</a:t>
            </a:r>
            <a:r>
              <a:rPr sz="2750" spc="-150" dirty="0">
                <a:latin typeface="Tahoma"/>
                <a:cs typeface="Tahoma"/>
              </a:rPr>
              <a:t>r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spc="-40" dirty="0">
                <a:latin typeface="Tahoma"/>
                <a:cs typeface="Tahoma"/>
              </a:rPr>
              <a:t>n</a:t>
            </a:r>
            <a:r>
              <a:rPr sz="2750" spc="45" dirty="0">
                <a:latin typeface="Tahoma"/>
                <a:cs typeface="Tahoma"/>
              </a:rPr>
              <a:t>s</a:t>
            </a:r>
            <a:r>
              <a:rPr sz="2750" spc="15" dirty="0">
                <a:latin typeface="Tahoma"/>
                <a:cs typeface="Tahoma"/>
              </a:rPr>
              <a:t>f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-95" dirty="0">
                <a:latin typeface="Tahoma"/>
                <a:cs typeface="Tahoma"/>
              </a:rPr>
              <a:t>r</a:t>
            </a:r>
            <a:r>
              <a:rPr sz="2750" spc="80" dirty="0">
                <a:latin typeface="Tahoma"/>
                <a:cs typeface="Tahoma"/>
              </a:rPr>
              <a:t>m</a:t>
            </a:r>
            <a:r>
              <a:rPr sz="2750" spc="50" dirty="0">
                <a:latin typeface="Tahoma"/>
                <a:cs typeface="Tahoma"/>
              </a:rPr>
              <a:t>a</a:t>
            </a:r>
            <a:r>
              <a:rPr sz="27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i</a:t>
            </a:r>
            <a:r>
              <a:rPr sz="2750" dirty="0">
                <a:latin typeface="Tahoma"/>
                <a:cs typeface="Tahoma"/>
              </a:rPr>
              <a:t>o</a:t>
            </a:r>
            <a:r>
              <a:rPr sz="2750" spc="-5" dirty="0">
                <a:latin typeface="Tahoma"/>
                <a:cs typeface="Tahoma"/>
              </a:rPr>
              <a:t>n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110" dirty="0">
                <a:latin typeface="Tahoma"/>
                <a:cs typeface="Tahoma"/>
              </a:rPr>
              <a:t>l</a:t>
            </a:r>
            <a:r>
              <a:rPr sz="2750" spc="-25" dirty="0">
                <a:latin typeface="Tahoma"/>
                <a:cs typeface="Tahoma"/>
              </a:rPr>
              <a:t>e</a:t>
            </a:r>
            <a:r>
              <a:rPr sz="2750" spc="50" dirty="0">
                <a:latin typeface="Tahoma"/>
                <a:cs typeface="Tahoma"/>
              </a:rPr>
              <a:t>ad</a:t>
            </a:r>
            <a:r>
              <a:rPr sz="2750" spc="45" dirty="0">
                <a:latin typeface="Tahoma"/>
                <a:cs typeface="Tahoma"/>
              </a:rPr>
              <a:t>s</a:t>
            </a:r>
            <a:r>
              <a:rPr sz="2750" spc="-40" dirty="0"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6788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Widescreen</PresentationFormat>
  <Slides>34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Digital marketing Project on  Techmahindra </vt:lpstr>
      <vt:lpstr>       Students &amp; Mentor details</vt:lpstr>
      <vt:lpstr>Brand:Tech Mahindra</vt:lpstr>
      <vt:lpstr>Part 1:Brand study, competitor Analysis ,Buyer’s ,  Audience’s Persona:</vt:lpstr>
      <vt:lpstr>PowerPoint Presentation</vt:lpstr>
      <vt:lpstr>Brand study(Brand Tone&amp;KPI)</vt:lpstr>
      <vt:lpstr>PowerPoint Presentation</vt:lpstr>
      <vt:lpstr>Buyer’s /Audience’s Persona:</vt:lpstr>
      <vt:lpstr>PowerPoint Presentation</vt:lpstr>
      <vt:lpstr>Competitor Analysis :</vt:lpstr>
      <vt:lpstr>3.Email Marketing: Wipro utilizes email marketing campaigns to  reach out to clients, prospects, and subscribers with targeted content,  product/service offerings, event invitations, and industry insights.</vt:lpstr>
      <vt:lpstr>SWOT Analysis :</vt:lpstr>
      <vt:lpstr>PowerPoint Presentation</vt:lpstr>
      <vt:lpstr>SWOT Analysis :</vt:lpstr>
      <vt:lpstr>Competitor 3:Infosys</vt:lpstr>
      <vt:lpstr>PowerPoint Presentation</vt:lpstr>
      <vt:lpstr> Part 2: SEO &amp; Keyword Research</vt:lpstr>
      <vt:lpstr>Keyword Research</vt:lpstr>
      <vt:lpstr>On Page Optimization</vt:lpstr>
      <vt:lpstr>Content Optimization  Introduction: In the dynamic landscape of the stock market, Tech  Mahindra has emerged as a prominent player, captivating investors’</vt:lpstr>
      <vt:lpstr>PowerPoint Presentation</vt:lpstr>
      <vt:lpstr>Part 3: Content Ideas and Marketing Strategies</vt:lpstr>
      <vt:lpstr>Strategy, Aim and the Idea behind this story:</vt:lpstr>
      <vt:lpstr>Part 3: Content Ideas and marketing strategies</vt:lpstr>
      <vt:lpstr>PowerPoint Presentation</vt:lpstr>
      <vt:lpstr>Part 4: Content creation and curation</vt:lpstr>
      <vt:lpstr>PowerPoint Presentation</vt:lpstr>
      <vt:lpstr>PowerPoint Presentation</vt:lpstr>
      <vt:lpstr>Part 4: Content creation and curation</vt:lpstr>
      <vt:lpstr>Screenshots of Story:</vt:lpstr>
      <vt:lpstr>Highlights of Story:</vt:lpstr>
      <vt:lpstr>Story Insights – Q&amp;A</vt:lpstr>
      <vt:lpstr>Designs /Video Editing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SAVARA JEEVANARAO</cp:lastModifiedBy>
  <cp:revision>7</cp:revision>
  <dcterms:created xsi:type="dcterms:W3CDTF">2024-04-24T10:23:20Z</dcterms:created>
  <dcterms:modified xsi:type="dcterms:W3CDTF">2024-04-24T13:09:11Z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2024-04-22T00:00:00Z</vt:filetime>
  </property>
  <property fmtid="{D5CDD505-2E9C-101B-9397-08002B2CF9AE}" pid="3" name="LastSaved">
    <vt:filetime>2024-04-24T00:00:00Z</vt:filetime>
  </property>
</Properties>
</file>